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58" r:id="rId3"/>
    <p:sldId id="261" r:id="rId4"/>
    <p:sldId id="277" r:id="rId5"/>
    <p:sldId id="262" r:id="rId6"/>
    <p:sldId id="263" r:id="rId7"/>
    <p:sldId id="265" r:id="rId8"/>
    <p:sldId id="271" r:id="rId9"/>
    <p:sldId id="272" r:id="rId10"/>
    <p:sldId id="264" r:id="rId11"/>
    <p:sldId id="273" r:id="rId12"/>
    <p:sldId id="267" r:id="rId13"/>
    <p:sldId id="274" r:id="rId14"/>
    <p:sldId id="275" r:id="rId15"/>
    <p:sldId id="270" r:id="rId16"/>
    <p:sldId id="27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3693035-7E65-4062-9A28-F83958163F8E}">
          <p14:sldIdLst>
            <p14:sldId id="257"/>
            <p14:sldId id="258"/>
            <p14:sldId id="261"/>
            <p14:sldId id="277"/>
            <p14:sldId id="262"/>
            <p14:sldId id="263"/>
            <p14:sldId id="265"/>
            <p14:sldId id="271"/>
            <p14:sldId id="272"/>
            <p14:sldId id="264"/>
          </p14:sldIdLst>
        </p14:section>
        <p14:section name="Раздел без заголовка" id="{1A6A9FA1-E450-432B-A444-ED0C9FCB9B69}">
          <p14:sldIdLst>
            <p14:sldId id="273"/>
            <p14:sldId id="267"/>
            <p14:sldId id="274"/>
            <p14:sldId id="275"/>
            <p14:sldId id="270"/>
            <p14:sldId id="27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99"/>
    <a:srgbClr val="0033CC"/>
    <a:srgbClr val="85DFFF"/>
    <a:srgbClr val="33CCFF"/>
    <a:srgbClr val="CC00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42" autoAdjust="0"/>
    <p:restoredTop sz="94660"/>
  </p:normalViewPr>
  <p:slideViewPr>
    <p:cSldViewPr>
      <p:cViewPr>
        <p:scale>
          <a:sx n="90" d="100"/>
          <a:sy n="90" d="100"/>
        </p:scale>
        <p:origin x="-582" y="9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3778AA-2CEC-4C53-907D-8A8A45D51A68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4809D26-0B99-4905-B797-0D817418F4E4}">
      <dgm:prSet phldrT="[Текст]" custT="1"/>
      <dgm:spPr/>
      <dgm:t>
        <a:bodyPr/>
        <a:lstStyle/>
        <a:p>
          <a:r>
            <a:rPr lang="ru-RU" sz="2400" b="1" dirty="0" err="1" smtClean="0"/>
            <a:t>Трансформируемость</a:t>
          </a:r>
          <a:endParaRPr lang="ru-RU" sz="2400" b="1" dirty="0"/>
        </a:p>
      </dgm:t>
    </dgm:pt>
    <dgm:pt modelId="{638CA3F0-55F6-4423-BF8A-8BB6FADDF6F8}" type="parTrans" cxnId="{5C0AA90C-58B0-4544-B63C-4EC4A8101CBE}">
      <dgm:prSet/>
      <dgm:spPr/>
      <dgm:t>
        <a:bodyPr/>
        <a:lstStyle/>
        <a:p>
          <a:endParaRPr lang="ru-RU"/>
        </a:p>
      </dgm:t>
    </dgm:pt>
    <dgm:pt modelId="{1CFFE7AE-90AD-45B1-A95A-14DA9FC0E495}" type="sibTrans" cxnId="{5C0AA90C-58B0-4544-B63C-4EC4A8101CBE}">
      <dgm:prSet/>
      <dgm:spPr/>
      <dgm:t>
        <a:bodyPr/>
        <a:lstStyle/>
        <a:p>
          <a:endParaRPr lang="ru-RU"/>
        </a:p>
      </dgm:t>
    </dgm:pt>
    <dgm:pt modelId="{F4FF543D-6472-46BB-97B9-18C0FE399A3A}">
      <dgm:prSet phldrT="[Текст]" custT="1"/>
      <dgm:spPr/>
      <dgm:t>
        <a:bodyPr/>
        <a:lstStyle/>
        <a:p>
          <a:r>
            <a:rPr lang="ru-RU" sz="2400" b="1" dirty="0" err="1" smtClean="0"/>
            <a:t>Полифункциональность</a:t>
          </a:r>
          <a:endParaRPr lang="ru-RU" sz="2400" b="1" dirty="0"/>
        </a:p>
      </dgm:t>
    </dgm:pt>
    <dgm:pt modelId="{B5F90103-66D6-4C31-83B7-293FF2E7B45E}" type="parTrans" cxnId="{B99169EE-84A4-4440-BDCF-01A6C0AB40E8}">
      <dgm:prSet/>
      <dgm:spPr/>
      <dgm:t>
        <a:bodyPr/>
        <a:lstStyle/>
        <a:p>
          <a:endParaRPr lang="ru-RU"/>
        </a:p>
      </dgm:t>
    </dgm:pt>
    <dgm:pt modelId="{8C028312-6E84-4102-9A58-2D9EADE499CB}" type="sibTrans" cxnId="{B99169EE-84A4-4440-BDCF-01A6C0AB40E8}">
      <dgm:prSet/>
      <dgm:spPr/>
      <dgm:t>
        <a:bodyPr/>
        <a:lstStyle/>
        <a:p>
          <a:endParaRPr lang="ru-RU"/>
        </a:p>
      </dgm:t>
    </dgm:pt>
    <dgm:pt modelId="{E75449C5-0230-4B16-B284-6E7D534ADD9A}">
      <dgm:prSet phldrT="[Текст]" custT="1"/>
      <dgm:spPr/>
      <dgm:t>
        <a:bodyPr/>
        <a:lstStyle/>
        <a:p>
          <a:r>
            <a:rPr lang="ru-RU" sz="2400" b="1" dirty="0" smtClean="0"/>
            <a:t>Вариативность</a:t>
          </a:r>
          <a:endParaRPr lang="ru-RU" sz="2400" b="1" dirty="0"/>
        </a:p>
      </dgm:t>
    </dgm:pt>
    <dgm:pt modelId="{B9F80D46-9439-4E6B-9CC1-6B1E8931175A}" type="parTrans" cxnId="{B7286569-F404-4DB6-8CFC-E88555FDDF53}">
      <dgm:prSet/>
      <dgm:spPr/>
      <dgm:t>
        <a:bodyPr/>
        <a:lstStyle/>
        <a:p>
          <a:endParaRPr lang="ru-RU"/>
        </a:p>
      </dgm:t>
    </dgm:pt>
    <dgm:pt modelId="{8ED0E2CF-619E-4A66-9AC6-EE14E2D3DBD6}" type="sibTrans" cxnId="{B7286569-F404-4DB6-8CFC-E88555FDDF53}">
      <dgm:prSet/>
      <dgm:spPr/>
      <dgm:t>
        <a:bodyPr/>
        <a:lstStyle/>
        <a:p>
          <a:endParaRPr lang="ru-RU"/>
        </a:p>
      </dgm:t>
    </dgm:pt>
    <dgm:pt modelId="{2997C04E-3F40-43B4-B7B0-95B806C0D18B}">
      <dgm:prSet phldrT="[Текст]" custT="1"/>
      <dgm:spPr/>
      <dgm:t>
        <a:bodyPr/>
        <a:lstStyle/>
        <a:p>
          <a:r>
            <a:rPr lang="ru-RU" sz="2400" b="1" dirty="0" smtClean="0"/>
            <a:t>Насыщенность</a:t>
          </a:r>
          <a:endParaRPr lang="ru-RU" sz="2400" b="1" dirty="0"/>
        </a:p>
      </dgm:t>
    </dgm:pt>
    <dgm:pt modelId="{ACD89B2A-34F5-4DA8-892F-991BBD9064C2}" type="parTrans" cxnId="{87450281-ACCC-4D34-AD9E-0CE197FE986A}">
      <dgm:prSet/>
      <dgm:spPr/>
      <dgm:t>
        <a:bodyPr/>
        <a:lstStyle/>
        <a:p>
          <a:endParaRPr lang="ru-RU"/>
        </a:p>
      </dgm:t>
    </dgm:pt>
    <dgm:pt modelId="{D58BAF41-BA4E-4864-8A90-550CFE142B1C}" type="sibTrans" cxnId="{87450281-ACCC-4D34-AD9E-0CE197FE986A}">
      <dgm:prSet/>
      <dgm:spPr/>
      <dgm:t>
        <a:bodyPr/>
        <a:lstStyle/>
        <a:p>
          <a:endParaRPr lang="ru-RU"/>
        </a:p>
      </dgm:t>
    </dgm:pt>
    <dgm:pt modelId="{A1FB29D1-8F92-4D6D-A7FC-45838E3FF923}">
      <dgm:prSet phldrT="[Текст]" custT="1"/>
      <dgm:spPr/>
      <dgm:t>
        <a:bodyPr/>
        <a:lstStyle/>
        <a:p>
          <a:r>
            <a:rPr lang="ru-RU" sz="2400" b="1" dirty="0" smtClean="0"/>
            <a:t>Безопасность</a:t>
          </a:r>
          <a:endParaRPr lang="ru-RU" sz="2400" b="1" dirty="0"/>
        </a:p>
      </dgm:t>
    </dgm:pt>
    <dgm:pt modelId="{1B955118-217D-471C-890C-259DF0560111}" type="parTrans" cxnId="{5979C4C6-E1A5-4F38-BDFD-8A9E7FE006DD}">
      <dgm:prSet/>
      <dgm:spPr/>
      <dgm:t>
        <a:bodyPr/>
        <a:lstStyle/>
        <a:p>
          <a:endParaRPr lang="ru-RU"/>
        </a:p>
      </dgm:t>
    </dgm:pt>
    <dgm:pt modelId="{4A0C073B-6463-4A20-9B78-FC18173C5473}" type="sibTrans" cxnId="{5979C4C6-E1A5-4F38-BDFD-8A9E7FE006DD}">
      <dgm:prSet/>
      <dgm:spPr/>
      <dgm:t>
        <a:bodyPr/>
        <a:lstStyle/>
        <a:p>
          <a:endParaRPr lang="ru-RU"/>
        </a:p>
      </dgm:t>
    </dgm:pt>
    <dgm:pt modelId="{95D36891-06C5-4C5F-9F98-C4CFFF654C04}" type="pres">
      <dgm:prSet presAssocID="{813778AA-2CEC-4C53-907D-8A8A45D51A6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09AD55-03F7-46D2-9EE4-BFCD8D727BCD}" type="pres">
      <dgm:prSet presAssocID="{54809D26-0B99-4905-B797-0D817418F4E4}" presName="parentLin" presStyleCnt="0"/>
      <dgm:spPr/>
      <dgm:t>
        <a:bodyPr/>
        <a:lstStyle/>
        <a:p>
          <a:endParaRPr lang="ru-RU"/>
        </a:p>
      </dgm:t>
    </dgm:pt>
    <dgm:pt modelId="{6C45A902-9E0C-418C-867F-F401F4793E3B}" type="pres">
      <dgm:prSet presAssocID="{54809D26-0B99-4905-B797-0D817418F4E4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38ACAB89-CDEF-42B8-AE64-DF8F830EB6A7}" type="pres">
      <dgm:prSet presAssocID="{54809D26-0B99-4905-B797-0D817418F4E4}" presName="parentText" presStyleLbl="node1" presStyleIdx="0" presStyleCnt="5" custLinFactNeighborX="-12842" custLinFactNeighborY="-373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0801E9-8BD2-4E83-9E9C-6202695D04BE}" type="pres">
      <dgm:prSet presAssocID="{54809D26-0B99-4905-B797-0D817418F4E4}" presName="negativeSpace" presStyleCnt="0"/>
      <dgm:spPr/>
      <dgm:t>
        <a:bodyPr/>
        <a:lstStyle/>
        <a:p>
          <a:endParaRPr lang="ru-RU"/>
        </a:p>
      </dgm:t>
    </dgm:pt>
    <dgm:pt modelId="{B689ACA1-0173-4028-A569-763992D494D1}" type="pres">
      <dgm:prSet presAssocID="{54809D26-0B99-4905-B797-0D817418F4E4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074838-2CF8-4CB2-ACC4-7D2DBC42741D}" type="pres">
      <dgm:prSet presAssocID="{1CFFE7AE-90AD-45B1-A95A-14DA9FC0E495}" presName="spaceBetweenRectangles" presStyleCnt="0"/>
      <dgm:spPr/>
      <dgm:t>
        <a:bodyPr/>
        <a:lstStyle/>
        <a:p>
          <a:endParaRPr lang="ru-RU"/>
        </a:p>
      </dgm:t>
    </dgm:pt>
    <dgm:pt modelId="{9177B620-026E-46F4-B6C0-F7F1500C7AEA}" type="pres">
      <dgm:prSet presAssocID="{F4FF543D-6472-46BB-97B9-18C0FE399A3A}" presName="parentLin" presStyleCnt="0"/>
      <dgm:spPr/>
      <dgm:t>
        <a:bodyPr/>
        <a:lstStyle/>
        <a:p>
          <a:endParaRPr lang="ru-RU"/>
        </a:p>
      </dgm:t>
    </dgm:pt>
    <dgm:pt modelId="{03BE3D18-3A48-43A8-8E0B-8A8AC43B64D5}" type="pres">
      <dgm:prSet presAssocID="{F4FF543D-6472-46BB-97B9-18C0FE399A3A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393EFB86-247B-42A2-AFB7-0F3C5CF03952}" type="pres">
      <dgm:prSet presAssocID="{F4FF543D-6472-46BB-97B9-18C0FE399A3A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36F738-D844-4BD9-829E-E4C91F811866}" type="pres">
      <dgm:prSet presAssocID="{F4FF543D-6472-46BB-97B9-18C0FE399A3A}" presName="negativeSpace" presStyleCnt="0"/>
      <dgm:spPr/>
      <dgm:t>
        <a:bodyPr/>
        <a:lstStyle/>
        <a:p>
          <a:endParaRPr lang="ru-RU"/>
        </a:p>
      </dgm:t>
    </dgm:pt>
    <dgm:pt modelId="{97A56ED1-82E8-4699-A2E3-3C3E37042BCA}" type="pres">
      <dgm:prSet presAssocID="{F4FF543D-6472-46BB-97B9-18C0FE399A3A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CF33D1-DEAF-4139-9FF1-17AAAA8263A8}" type="pres">
      <dgm:prSet presAssocID="{8C028312-6E84-4102-9A58-2D9EADE499CB}" presName="spaceBetweenRectangles" presStyleCnt="0"/>
      <dgm:spPr/>
      <dgm:t>
        <a:bodyPr/>
        <a:lstStyle/>
        <a:p>
          <a:endParaRPr lang="ru-RU"/>
        </a:p>
      </dgm:t>
    </dgm:pt>
    <dgm:pt modelId="{DEC91215-FCCA-449A-AAEC-236E20797418}" type="pres">
      <dgm:prSet presAssocID="{E75449C5-0230-4B16-B284-6E7D534ADD9A}" presName="parentLin" presStyleCnt="0"/>
      <dgm:spPr/>
      <dgm:t>
        <a:bodyPr/>
        <a:lstStyle/>
        <a:p>
          <a:endParaRPr lang="ru-RU"/>
        </a:p>
      </dgm:t>
    </dgm:pt>
    <dgm:pt modelId="{56010FF0-522A-4A84-BA96-4F10FD7C686E}" type="pres">
      <dgm:prSet presAssocID="{E75449C5-0230-4B16-B284-6E7D534ADD9A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17338561-4171-4CF4-B582-C67EC8E15A11}" type="pres">
      <dgm:prSet presAssocID="{E75449C5-0230-4B16-B284-6E7D534ADD9A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5DE16E-E498-44BF-B7D8-8FE1EC10CF85}" type="pres">
      <dgm:prSet presAssocID="{E75449C5-0230-4B16-B284-6E7D534ADD9A}" presName="negativeSpace" presStyleCnt="0"/>
      <dgm:spPr/>
      <dgm:t>
        <a:bodyPr/>
        <a:lstStyle/>
        <a:p>
          <a:endParaRPr lang="ru-RU"/>
        </a:p>
      </dgm:t>
    </dgm:pt>
    <dgm:pt modelId="{427E78AB-94F0-46AD-8FDF-B7508B90B7DC}" type="pres">
      <dgm:prSet presAssocID="{E75449C5-0230-4B16-B284-6E7D534ADD9A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BE837C-36B9-4629-BEBC-BC6B982AFDA1}" type="pres">
      <dgm:prSet presAssocID="{8ED0E2CF-619E-4A66-9AC6-EE14E2D3DBD6}" presName="spaceBetweenRectangles" presStyleCnt="0"/>
      <dgm:spPr/>
      <dgm:t>
        <a:bodyPr/>
        <a:lstStyle/>
        <a:p>
          <a:endParaRPr lang="ru-RU"/>
        </a:p>
      </dgm:t>
    </dgm:pt>
    <dgm:pt modelId="{EC838D43-B1E6-4487-8776-AB7B08497376}" type="pres">
      <dgm:prSet presAssocID="{2997C04E-3F40-43B4-B7B0-95B806C0D18B}" presName="parentLin" presStyleCnt="0"/>
      <dgm:spPr/>
      <dgm:t>
        <a:bodyPr/>
        <a:lstStyle/>
        <a:p>
          <a:endParaRPr lang="ru-RU"/>
        </a:p>
      </dgm:t>
    </dgm:pt>
    <dgm:pt modelId="{E398E697-E128-4745-89E8-D74C16B07D18}" type="pres">
      <dgm:prSet presAssocID="{2997C04E-3F40-43B4-B7B0-95B806C0D18B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8E4A1A1B-3FA1-414E-8907-B8AF9358FC1D}" type="pres">
      <dgm:prSet presAssocID="{2997C04E-3F40-43B4-B7B0-95B806C0D18B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F3014F-5F73-4CE0-964B-ABA68C6EF80E}" type="pres">
      <dgm:prSet presAssocID="{2997C04E-3F40-43B4-B7B0-95B806C0D18B}" presName="negativeSpace" presStyleCnt="0"/>
      <dgm:spPr/>
      <dgm:t>
        <a:bodyPr/>
        <a:lstStyle/>
        <a:p>
          <a:endParaRPr lang="ru-RU"/>
        </a:p>
      </dgm:t>
    </dgm:pt>
    <dgm:pt modelId="{4750B80E-238A-4468-8AA9-BC6039FBEF67}" type="pres">
      <dgm:prSet presAssocID="{2997C04E-3F40-43B4-B7B0-95B806C0D18B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638949-7718-470D-B31A-5C54EE348849}" type="pres">
      <dgm:prSet presAssocID="{D58BAF41-BA4E-4864-8A90-550CFE142B1C}" presName="spaceBetweenRectangles" presStyleCnt="0"/>
      <dgm:spPr/>
      <dgm:t>
        <a:bodyPr/>
        <a:lstStyle/>
        <a:p>
          <a:endParaRPr lang="ru-RU"/>
        </a:p>
      </dgm:t>
    </dgm:pt>
    <dgm:pt modelId="{C4F4C740-5CD1-43DD-9A40-32390EEDDEA1}" type="pres">
      <dgm:prSet presAssocID="{A1FB29D1-8F92-4D6D-A7FC-45838E3FF923}" presName="parentLin" presStyleCnt="0"/>
      <dgm:spPr/>
      <dgm:t>
        <a:bodyPr/>
        <a:lstStyle/>
        <a:p>
          <a:endParaRPr lang="ru-RU"/>
        </a:p>
      </dgm:t>
    </dgm:pt>
    <dgm:pt modelId="{96A9DC87-D87F-458B-87D9-93767D4482C4}" type="pres">
      <dgm:prSet presAssocID="{A1FB29D1-8F92-4D6D-A7FC-45838E3FF923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371556AE-72C2-446D-AB8E-A344A0961C86}" type="pres">
      <dgm:prSet presAssocID="{A1FB29D1-8F92-4D6D-A7FC-45838E3FF923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1039D4-E1E3-4DC4-A127-9E5512BDBF5B}" type="pres">
      <dgm:prSet presAssocID="{A1FB29D1-8F92-4D6D-A7FC-45838E3FF923}" presName="negativeSpace" presStyleCnt="0"/>
      <dgm:spPr/>
      <dgm:t>
        <a:bodyPr/>
        <a:lstStyle/>
        <a:p>
          <a:endParaRPr lang="ru-RU"/>
        </a:p>
      </dgm:t>
    </dgm:pt>
    <dgm:pt modelId="{BCCC073A-2D9D-484D-ACCE-AA48A96871BC}" type="pres">
      <dgm:prSet presAssocID="{A1FB29D1-8F92-4D6D-A7FC-45838E3FF923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8700563-5C75-4B8A-9167-6DD1F3FA04EC}" type="presOf" srcId="{54809D26-0B99-4905-B797-0D817418F4E4}" destId="{6C45A902-9E0C-418C-867F-F401F4793E3B}" srcOrd="0" destOrd="0" presId="urn:microsoft.com/office/officeart/2005/8/layout/list1"/>
    <dgm:cxn modelId="{DAB26824-46BB-4D65-8E73-95E33A7AF31E}" type="presOf" srcId="{F4FF543D-6472-46BB-97B9-18C0FE399A3A}" destId="{03BE3D18-3A48-43A8-8E0B-8A8AC43B64D5}" srcOrd="0" destOrd="0" presId="urn:microsoft.com/office/officeart/2005/8/layout/list1"/>
    <dgm:cxn modelId="{5C0AA90C-58B0-4544-B63C-4EC4A8101CBE}" srcId="{813778AA-2CEC-4C53-907D-8A8A45D51A68}" destId="{54809D26-0B99-4905-B797-0D817418F4E4}" srcOrd="0" destOrd="0" parTransId="{638CA3F0-55F6-4423-BF8A-8BB6FADDF6F8}" sibTransId="{1CFFE7AE-90AD-45B1-A95A-14DA9FC0E495}"/>
    <dgm:cxn modelId="{B99169EE-84A4-4440-BDCF-01A6C0AB40E8}" srcId="{813778AA-2CEC-4C53-907D-8A8A45D51A68}" destId="{F4FF543D-6472-46BB-97B9-18C0FE399A3A}" srcOrd="1" destOrd="0" parTransId="{B5F90103-66D6-4C31-83B7-293FF2E7B45E}" sibTransId="{8C028312-6E84-4102-9A58-2D9EADE499CB}"/>
    <dgm:cxn modelId="{87450281-ACCC-4D34-AD9E-0CE197FE986A}" srcId="{813778AA-2CEC-4C53-907D-8A8A45D51A68}" destId="{2997C04E-3F40-43B4-B7B0-95B806C0D18B}" srcOrd="3" destOrd="0" parTransId="{ACD89B2A-34F5-4DA8-892F-991BBD9064C2}" sibTransId="{D58BAF41-BA4E-4864-8A90-550CFE142B1C}"/>
    <dgm:cxn modelId="{B6C2B270-D49F-421B-B99E-EFDB6AD9CC8B}" type="presOf" srcId="{F4FF543D-6472-46BB-97B9-18C0FE399A3A}" destId="{393EFB86-247B-42A2-AFB7-0F3C5CF03952}" srcOrd="1" destOrd="0" presId="urn:microsoft.com/office/officeart/2005/8/layout/list1"/>
    <dgm:cxn modelId="{5979C4C6-E1A5-4F38-BDFD-8A9E7FE006DD}" srcId="{813778AA-2CEC-4C53-907D-8A8A45D51A68}" destId="{A1FB29D1-8F92-4D6D-A7FC-45838E3FF923}" srcOrd="4" destOrd="0" parTransId="{1B955118-217D-471C-890C-259DF0560111}" sibTransId="{4A0C073B-6463-4A20-9B78-FC18173C5473}"/>
    <dgm:cxn modelId="{7C607B2C-992F-4F20-B3DA-195584E81A5E}" type="presOf" srcId="{2997C04E-3F40-43B4-B7B0-95B806C0D18B}" destId="{E398E697-E128-4745-89E8-D74C16B07D18}" srcOrd="0" destOrd="0" presId="urn:microsoft.com/office/officeart/2005/8/layout/list1"/>
    <dgm:cxn modelId="{A485851E-71A3-40EA-A39B-9DCC68E99375}" type="presOf" srcId="{E75449C5-0230-4B16-B284-6E7D534ADD9A}" destId="{56010FF0-522A-4A84-BA96-4F10FD7C686E}" srcOrd="0" destOrd="0" presId="urn:microsoft.com/office/officeart/2005/8/layout/list1"/>
    <dgm:cxn modelId="{EBCDE7D7-8B60-4EDA-B0AC-E2AA856B8590}" type="presOf" srcId="{54809D26-0B99-4905-B797-0D817418F4E4}" destId="{38ACAB89-CDEF-42B8-AE64-DF8F830EB6A7}" srcOrd="1" destOrd="0" presId="urn:microsoft.com/office/officeart/2005/8/layout/list1"/>
    <dgm:cxn modelId="{E18669FC-C264-4A93-A875-1FBCB3F3CECB}" type="presOf" srcId="{E75449C5-0230-4B16-B284-6E7D534ADD9A}" destId="{17338561-4171-4CF4-B582-C67EC8E15A11}" srcOrd="1" destOrd="0" presId="urn:microsoft.com/office/officeart/2005/8/layout/list1"/>
    <dgm:cxn modelId="{4F154491-0889-49E2-B030-E38BDE09A823}" type="presOf" srcId="{2997C04E-3F40-43B4-B7B0-95B806C0D18B}" destId="{8E4A1A1B-3FA1-414E-8907-B8AF9358FC1D}" srcOrd="1" destOrd="0" presId="urn:microsoft.com/office/officeart/2005/8/layout/list1"/>
    <dgm:cxn modelId="{FFA0DE53-7505-4BC6-813B-930B7D2CEC56}" type="presOf" srcId="{A1FB29D1-8F92-4D6D-A7FC-45838E3FF923}" destId="{371556AE-72C2-446D-AB8E-A344A0961C86}" srcOrd="1" destOrd="0" presId="urn:microsoft.com/office/officeart/2005/8/layout/list1"/>
    <dgm:cxn modelId="{050FD098-C28A-4991-A197-A356F02357B3}" type="presOf" srcId="{A1FB29D1-8F92-4D6D-A7FC-45838E3FF923}" destId="{96A9DC87-D87F-458B-87D9-93767D4482C4}" srcOrd="0" destOrd="0" presId="urn:microsoft.com/office/officeart/2005/8/layout/list1"/>
    <dgm:cxn modelId="{2B0555D6-828F-42E9-8C79-7C9C6A14F679}" type="presOf" srcId="{813778AA-2CEC-4C53-907D-8A8A45D51A68}" destId="{95D36891-06C5-4C5F-9F98-C4CFFF654C04}" srcOrd="0" destOrd="0" presId="urn:microsoft.com/office/officeart/2005/8/layout/list1"/>
    <dgm:cxn modelId="{B7286569-F404-4DB6-8CFC-E88555FDDF53}" srcId="{813778AA-2CEC-4C53-907D-8A8A45D51A68}" destId="{E75449C5-0230-4B16-B284-6E7D534ADD9A}" srcOrd="2" destOrd="0" parTransId="{B9F80D46-9439-4E6B-9CC1-6B1E8931175A}" sibTransId="{8ED0E2CF-619E-4A66-9AC6-EE14E2D3DBD6}"/>
    <dgm:cxn modelId="{1FC461B8-22C1-465B-98DF-AAB8AEF0159B}" type="presParOf" srcId="{95D36891-06C5-4C5F-9F98-C4CFFF654C04}" destId="{8B09AD55-03F7-46D2-9EE4-BFCD8D727BCD}" srcOrd="0" destOrd="0" presId="urn:microsoft.com/office/officeart/2005/8/layout/list1"/>
    <dgm:cxn modelId="{D804FAAB-9665-4995-8982-AFE298C8EAB9}" type="presParOf" srcId="{8B09AD55-03F7-46D2-9EE4-BFCD8D727BCD}" destId="{6C45A902-9E0C-418C-867F-F401F4793E3B}" srcOrd="0" destOrd="0" presId="urn:microsoft.com/office/officeart/2005/8/layout/list1"/>
    <dgm:cxn modelId="{E1C99953-4627-4610-AA22-1B0B92E8F902}" type="presParOf" srcId="{8B09AD55-03F7-46D2-9EE4-BFCD8D727BCD}" destId="{38ACAB89-CDEF-42B8-AE64-DF8F830EB6A7}" srcOrd="1" destOrd="0" presId="urn:microsoft.com/office/officeart/2005/8/layout/list1"/>
    <dgm:cxn modelId="{0AB91507-9500-4F48-BE19-814CB8D410DF}" type="presParOf" srcId="{95D36891-06C5-4C5F-9F98-C4CFFF654C04}" destId="{650801E9-8BD2-4E83-9E9C-6202695D04BE}" srcOrd="1" destOrd="0" presId="urn:microsoft.com/office/officeart/2005/8/layout/list1"/>
    <dgm:cxn modelId="{8ECC8C67-0F7F-4FB1-9BDF-29EF5C8D8CA8}" type="presParOf" srcId="{95D36891-06C5-4C5F-9F98-C4CFFF654C04}" destId="{B689ACA1-0173-4028-A569-763992D494D1}" srcOrd="2" destOrd="0" presId="urn:microsoft.com/office/officeart/2005/8/layout/list1"/>
    <dgm:cxn modelId="{FAC9DAA4-1182-46D7-BDA3-9A57B788276C}" type="presParOf" srcId="{95D36891-06C5-4C5F-9F98-C4CFFF654C04}" destId="{5F074838-2CF8-4CB2-ACC4-7D2DBC42741D}" srcOrd="3" destOrd="0" presId="urn:microsoft.com/office/officeart/2005/8/layout/list1"/>
    <dgm:cxn modelId="{038CAFA6-1951-4ACA-A146-0DA6E60DE775}" type="presParOf" srcId="{95D36891-06C5-4C5F-9F98-C4CFFF654C04}" destId="{9177B620-026E-46F4-B6C0-F7F1500C7AEA}" srcOrd="4" destOrd="0" presId="urn:microsoft.com/office/officeart/2005/8/layout/list1"/>
    <dgm:cxn modelId="{7F31B7E7-AF28-4C8D-9007-E0EEDD1F7721}" type="presParOf" srcId="{9177B620-026E-46F4-B6C0-F7F1500C7AEA}" destId="{03BE3D18-3A48-43A8-8E0B-8A8AC43B64D5}" srcOrd="0" destOrd="0" presId="urn:microsoft.com/office/officeart/2005/8/layout/list1"/>
    <dgm:cxn modelId="{2786FA09-A216-4392-BE12-C9C4C2C1E4AA}" type="presParOf" srcId="{9177B620-026E-46F4-B6C0-F7F1500C7AEA}" destId="{393EFB86-247B-42A2-AFB7-0F3C5CF03952}" srcOrd="1" destOrd="0" presId="urn:microsoft.com/office/officeart/2005/8/layout/list1"/>
    <dgm:cxn modelId="{139FBDC3-917D-427B-8451-7708C0323021}" type="presParOf" srcId="{95D36891-06C5-4C5F-9F98-C4CFFF654C04}" destId="{8D36F738-D844-4BD9-829E-E4C91F811866}" srcOrd="5" destOrd="0" presId="urn:microsoft.com/office/officeart/2005/8/layout/list1"/>
    <dgm:cxn modelId="{72383D93-A0F0-43C7-A163-CB9DACD06B89}" type="presParOf" srcId="{95D36891-06C5-4C5F-9F98-C4CFFF654C04}" destId="{97A56ED1-82E8-4699-A2E3-3C3E37042BCA}" srcOrd="6" destOrd="0" presId="urn:microsoft.com/office/officeart/2005/8/layout/list1"/>
    <dgm:cxn modelId="{23AADFA7-3B42-4F45-AD47-4E0E6CA2DFFC}" type="presParOf" srcId="{95D36891-06C5-4C5F-9F98-C4CFFF654C04}" destId="{4DCF33D1-DEAF-4139-9FF1-17AAAA8263A8}" srcOrd="7" destOrd="0" presId="urn:microsoft.com/office/officeart/2005/8/layout/list1"/>
    <dgm:cxn modelId="{D446330A-00AB-479B-8390-790C534B6110}" type="presParOf" srcId="{95D36891-06C5-4C5F-9F98-C4CFFF654C04}" destId="{DEC91215-FCCA-449A-AAEC-236E20797418}" srcOrd="8" destOrd="0" presId="urn:microsoft.com/office/officeart/2005/8/layout/list1"/>
    <dgm:cxn modelId="{E5BDB87F-39C3-4728-80F8-120D3E43996B}" type="presParOf" srcId="{DEC91215-FCCA-449A-AAEC-236E20797418}" destId="{56010FF0-522A-4A84-BA96-4F10FD7C686E}" srcOrd="0" destOrd="0" presId="urn:microsoft.com/office/officeart/2005/8/layout/list1"/>
    <dgm:cxn modelId="{FDA7C72E-FABA-48FF-A5A4-37C1D4358F68}" type="presParOf" srcId="{DEC91215-FCCA-449A-AAEC-236E20797418}" destId="{17338561-4171-4CF4-B582-C67EC8E15A11}" srcOrd="1" destOrd="0" presId="urn:microsoft.com/office/officeart/2005/8/layout/list1"/>
    <dgm:cxn modelId="{48D5013D-7C1D-41CD-A6AF-E4AF6ECBFF9B}" type="presParOf" srcId="{95D36891-06C5-4C5F-9F98-C4CFFF654C04}" destId="{D35DE16E-E498-44BF-B7D8-8FE1EC10CF85}" srcOrd="9" destOrd="0" presId="urn:microsoft.com/office/officeart/2005/8/layout/list1"/>
    <dgm:cxn modelId="{E29D3714-A128-4EC6-B9EA-E1AED651A0AD}" type="presParOf" srcId="{95D36891-06C5-4C5F-9F98-C4CFFF654C04}" destId="{427E78AB-94F0-46AD-8FDF-B7508B90B7DC}" srcOrd="10" destOrd="0" presId="urn:microsoft.com/office/officeart/2005/8/layout/list1"/>
    <dgm:cxn modelId="{CECE5A51-6697-48DA-81A8-27FBF3B9EF32}" type="presParOf" srcId="{95D36891-06C5-4C5F-9F98-C4CFFF654C04}" destId="{F8BE837C-36B9-4629-BEBC-BC6B982AFDA1}" srcOrd="11" destOrd="0" presId="urn:microsoft.com/office/officeart/2005/8/layout/list1"/>
    <dgm:cxn modelId="{CE13034C-ECA0-4132-B116-6A2D2CAB7265}" type="presParOf" srcId="{95D36891-06C5-4C5F-9F98-C4CFFF654C04}" destId="{EC838D43-B1E6-4487-8776-AB7B08497376}" srcOrd="12" destOrd="0" presId="urn:microsoft.com/office/officeart/2005/8/layout/list1"/>
    <dgm:cxn modelId="{2EC4BC31-8254-41ED-8D5B-F8960F2C7038}" type="presParOf" srcId="{EC838D43-B1E6-4487-8776-AB7B08497376}" destId="{E398E697-E128-4745-89E8-D74C16B07D18}" srcOrd="0" destOrd="0" presId="urn:microsoft.com/office/officeart/2005/8/layout/list1"/>
    <dgm:cxn modelId="{773FABD8-6E17-4066-BE27-8F437919A866}" type="presParOf" srcId="{EC838D43-B1E6-4487-8776-AB7B08497376}" destId="{8E4A1A1B-3FA1-414E-8907-B8AF9358FC1D}" srcOrd="1" destOrd="0" presId="urn:microsoft.com/office/officeart/2005/8/layout/list1"/>
    <dgm:cxn modelId="{5CB192D1-1BFA-4421-8B94-97A0BED89540}" type="presParOf" srcId="{95D36891-06C5-4C5F-9F98-C4CFFF654C04}" destId="{2BF3014F-5F73-4CE0-964B-ABA68C6EF80E}" srcOrd="13" destOrd="0" presId="urn:microsoft.com/office/officeart/2005/8/layout/list1"/>
    <dgm:cxn modelId="{B0E07CF3-1C46-4A31-9C78-BE7FF4879B3C}" type="presParOf" srcId="{95D36891-06C5-4C5F-9F98-C4CFFF654C04}" destId="{4750B80E-238A-4468-8AA9-BC6039FBEF67}" srcOrd="14" destOrd="0" presId="urn:microsoft.com/office/officeart/2005/8/layout/list1"/>
    <dgm:cxn modelId="{53D4D2B8-FA7C-4BC9-9874-5588767BCFCD}" type="presParOf" srcId="{95D36891-06C5-4C5F-9F98-C4CFFF654C04}" destId="{80638949-7718-470D-B31A-5C54EE348849}" srcOrd="15" destOrd="0" presId="urn:microsoft.com/office/officeart/2005/8/layout/list1"/>
    <dgm:cxn modelId="{560AA973-4BAA-42C5-8C09-A319FBCFF69F}" type="presParOf" srcId="{95D36891-06C5-4C5F-9F98-C4CFFF654C04}" destId="{C4F4C740-5CD1-43DD-9A40-32390EEDDEA1}" srcOrd="16" destOrd="0" presId="urn:microsoft.com/office/officeart/2005/8/layout/list1"/>
    <dgm:cxn modelId="{5F0BA958-21AE-42AF-A490-98B3EB85F6B9}" type="presParOf" srcId="{C4F4C740-5CD1-43DD-9A40-32390EEDDEA1}" destId="{96A9DC87-D87F-458B-87D9-93767D4482C4}" srcOrd="0" destOrd="0" presId="urn:microsoft.com/office/officeart/2005/8/layout/list1"/>
    <dgm:cxn modelId="{B65154C2-9AEB-43F7-8A27-D44B63354DD1}" type="presParOf" srcId="{C4F4C740-5CD1-43DD-9A40-32390EEDDEA1}" destId="{371556AE-72C2-446D-AB8E-A344A0961C86}" srcOrd="1" destOrd="0" presId="urn:microsoft.com/office/officeart/2005/8/layout/list1"/>
    <dgm:cxn modelId="{228EFDBC-5043-4C55-A5CD-0262D72CCAE0}" type="presParOf" srcId="{95D36891-06C5-4C5F-9F98-C4CFFF654C04}" destId="{251039D4-E1E3-4DC4-A127-9E5512BDBF5B}" srcOrd="17" destOrd="0" presId="urn:microsoft.com/office/officeart/2005/8/layout/list1"/>
    <dgm:cxn modelId="{2F99EDC6-251B-45BA-8B4D-DECE06DCF754}" type="presParOf" srcId="{95D36891-06C5-4C5F-9F98-C4CFFF654C04}" destId="{BCCC073A-2D9D-484D-ACCE-AA48A96871BC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7B54A2-0EB7-456F-9B03-F476A7E5F94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A03F12-4EFA-41A4-9D52-5ABD64E9F78D}">
      <dgm:prSet phldrT="[Текст]"/>
      <dgm:spPr/>
      <dgm:t>
        <a:bodyPr/>
        <a:lstStyle/>
        <a:p>
          <a:r>
            <a:rPr lang="ru-RU" dirty="0" smtClean="0"/>
            <a:t>учет индивидуальных способностей детей</a:t>
          </a:r>
          <a:endParaRPr lang="ru-RU" dirty="0"/>
        </a:p>
      </dgm:t>
    </dgm:pt>
    <dgm:pt modelId="{5350B22D-0E4D-4CB4-92FE-05E3FC31B1F9}" type="parTrans" cxnId="{52E7984E-CA2D-4545-88BD-72068CD05487}">
      <dgm:prSet/>
      <dgm:spPr/>
      <dgm:t>
        <a:bodyPr/>
        <a:lstStyle/>
        <a:p>
          <a:endParaRPr lang="ru-RU"/>
        </a:p>
      </dgm:t>
    </dgm:pt>
    <dgm:pt modelId="{543A9340-679A-424D-AE39-620C2DA9532C}" type="sibTrans" cxnId="{52E7984E-CA2D-4545-88BD-72068CD05487}">
      <dgm:prSet/>
      <dgm:spPr/>
      <dgm:t>
        <a:bodyPr/>
        <a:lstStyle/>
        <a:p>
          <a:endParaRPr lang="ru-RU"/>
        </a:p>
      </dgm:t>
    </dgm:pt>
    <dgm:pt modelId="{6B119375-9E92-4694-8CE0-E37F24735418}">
      <dgm:prSet phldrT="[Текст]"/>
      <dgm:spPr/>
      <dgm:t>
        <a:bodyPr/>
        <a:lstStyle/>
        <a:p>
          <a:r>
            <a:rPr lang="ru-RU" dirty="0" smtClean="0"/>
            <a:t>интеграцию разных видов детской деятельности </a:t>
          </a:r>
          <a:endParaRPr lang="ru-RU" dirty="0"/>
        </a:p>
      </dgm:t>
    </dgm:pt>
    <dgm:pt modelId="{6C887BD9-5CE5-49E4-A3CC-6190C02DECF0}" type="parTrans" cxnId="{50FD58EB-B2D1-464E-AB1A-E1DE64D09A78}">
      <dgm:prSet/>
      <dgm:spPr/>
      <dgm:t>
        <a:bodyPr/>
        <a:lstStyle/>
        <a:p>
          <a:endParaRPr lang="ru-RU"/>
        </a:p>
      </dgm:t>
    </dgm:pt>
    <dgm:pt modelId="{FFC2993A-AF6A-44E2-9EEA-B272024B79C4}" type="sibTrans" cxnId="{50FD58EB-B2D1-464E-AB1A-E1DE64D09A78}">
      <dgm:prSet/>
      <dgm:spPr/>
      <dgm:t>
        <a:bodyPr/>
        <a:lstStyle/>
        <a:p>
          <a:endParaRPr lang="ru-RU"/>
        </a:p>
      </dgm:t>
    </dgm:pt>
    <dgm:pt modelId="{223D9A33-0F9C-4437-B5CA-9F3BE764394A}">
      <dgm:prSet phldrT="[Текст]"/>
      <dgm:spPr/>
      <dgm:t>
        <a:bodyPr/>
        <a:lstStyle/>
        <a:p>
          <a:r>
            <a:rPr lang="ru-RU" dirty="0" smtClean="0"/>
            <a:t>компактное хранение </a:t>
          </a:r>
          <a:endParaRPr lang="ru-RU" dirty="0"/>
        </a:p>
      </dgm:t>
    </dgm:pt>
    <dgm:pt modelId="{0BA6B7D1-90A2-44CF-93A8-02EACF5B1629}" type="parTrans" cxnId="{C8587F25-6C90-407C-8831-B1043559E425}">
      <dgm:prSet/>
      <dgm:spPr/>
      <dgm:t>
        <a:bodyPr/>
        <a:lstStyle/>
        <a:p>
          <a:endParaRPr lang="ru-RU"/>
        </a:p>
      </dgm:t>
    </dgm:pt>
    <dgm:pt modelId="{181ACF3B-9B6A-4411-B660-E358E392B1E3}" type="sibTrans" cxnId="{C8587F25-6C90-407C-8831-B1043559E425}">
      <dgm:prSet/>
      <dgm:spPr/>
      <dgm:t>
        <a:bodyPr/>
        <a:lstStyle/>
        <a:p>
          <a:endParaRPr lang="ru-RU"/>
        </a:p>
      </dgm:t>
    </dgm:pt>
    <dgm:pt modelId="{CD3FF715-BC9A-4E5D-B487-20C182760E06}">
      <dgm:prSet phldrT="[Текст]"/>
      <dgm:spPr/>
      <dgm:t>
        <a:bodyPr/>
        <a:lstStyle/>
        <a:p>
          <a:r>
            <a:rPr lang="ru-RU" dirty="0" smtClean="0"/>
            <a:t>вариативность использования игровых заданий</a:t>
          </a:r>
          <a:endParaRPr lang="ru-RU" dirty="0"/>
        </a:p>
      </dgm:t>
    </dgm:pt>
    <dgm:pt modelId="{5CD55874-6725-4AE5-9346-F0E016474A3E}" type="parTrans" cxnId="{BAE064BE-B2AB-485E-A2CA-7DF10EF36127}">
      <dgm:prSet/>
      <dgm:spPr/>
      <dgm:t>
        <a:bodyPr/>
        <a:lstStyle/>
        <a:p>
          <a:endParaRPr lang="ru-RU"/>
        </a:p>
      </dgm:t>
    </dgm:pt>
    <dgm:pt modelId="{8ED2923C-43BE-4652-8F29-E9651234A71A}" type="sibTrans" cxnId="{BAE064BE-B2AB-485E-A2CA-7DF10EF36127}">
      <dgm:prSet/>
      <dgm:spPr/>
      <dgm:t>
        <a:bodyPr/>
        <a:lstStyle/>
        <a:p>
          <a:endParaRPr lang="ru-RU"/>
        </a:p>
      </dgm:t>
    </dgm:pt>
    <dgm:pt modelId="{34AD38CA-F75B-46FE-B6A6-FBC4446A639A}">
      <dgm:prSet phldrT="[Текст]"/>
      <dgm:spPr/>
      <dgm:t>
        <a:bodyPr/>
        <a:lstStyle/>
        <a:p>
          <a:r>
            <a:rPr lang="ru-RU" dirty="0" smtClean="0"/>
            <a:t>возможность добавлять новые задания </a:t>
          </a:r>
          <a:endParaRPr lang="ru-RU" dirty="0"/>
        </a:p>
      </dgm:t>
    </dgm:pt>
    <dgm:pt modelId="{8C3EF422-14E8-4AF4-B549-6E71DEB676E1}" type="parTrans" cxnId="{41A89D79-903E-4728-A435-E49B1082E80E}">
      <dgm:prSet/>
      <dgm:spPr/>
      <dgm:t>
        <a:bodyPr/>
        <a:lstStyle/>
        <a:p>
          <a:endParaRPr lang="ru-RU"/>
        </a:p>
      </dgm:t>
    </dgm:pt>
    <dgm:pt modelId="{F8053051-E718-4FA5-BBA8-8305DF4BF56E}" type="sibTrans" cxnId="{41A89D79-903E-4728-A435-E49B1082E80E}">
      <dgm:prSet/>
      <dgm:spPr/>
      <dgm:t>
        <a:bodyPr/>
        <a:lstStyle/>
        <a:p>
          <a:endParaRPr lang="ru-RU"/>
        </a:p>
      </dgm:t>
    </dgm:pt>
    <dgm:pt modelId="{47DAFB1C-5125-4920-ACCB-F1FFB60D66D6}">
      <dgm:prSet phldrT="[Текст]"/>
      <dgm:spPr/>
      <dgm:t>
        <a:bodyPr/>
        <a:lstStyle/>
        <a:p>
          <a:r>
            <a:rPr lang="ru-RU" b="1" dirty="0" err="1" smtClean="0">
              <a:solidFill>
                <a:srgbClr val="002060"/>
              </a:solidFill>
            </a:rPr>
            <a:t>Лэпбук</a:t>
          </a:r>
          <a:r>
            <a:rPr lang="ru-RU" b="1" dirty="0" smtClean="0">
              <a:solidFill>
                <a:srgbClr val="002060"/>
              </a:solidFill>
            </a:rPr>
            <a:t> обеспечивает</a:t>
          </a:r>
          <a:endParaRPr lang="ru-RU" b="1" dirty="0">
            <a:solidFill>
              <a:srgbClr val="002060"/>
            </a:solidFill>
          </a:endParaRPr>
        </a:p>
      </dgm:t>
    </dgm:pt>
    <dgm:pt modelId="{6D2771D0-AB2E-43B2-B18A-BC5F0063FFD1}" type="parTrans" cxnId="{58697BBA-B194-4B1C-8726-9BA7AF6058F6}">
      <dgm:prSet/>
      <dgm:spPr/>
      <dgm:t>
        <a:bodyPr/>
        <a:lstStyle/>
        <a:p>
          <a:endParaRPr lang="ru-RU"/>
        </a:p>
      </dgm:t>
    </dgm:pt>
    <dgm:pt modelId="{893D1FF9-363A-4D1C-9B09-27128BD04B68}" type="sibTrans" cxnId="{58697BBA-B194-4B1C-8726-9BA7AF6058F6}">
      <dgm:prSet/>
      <dgm:spPr/>
      <dgm:t>
        <a:bodyPr/>
        <a:lstStyle/>
        <a:p>
          <a:endParaRPr lang="ru-RU"/>
        </a:p>
      </dgm:t>
    </dgm:pt>
    <dgm:pt modelId="{BAA39F71-1990-4B59-9CC7-B18BD1ED0523}">
      <dgm:prSet phldrT="[Текст]"/>
      <dgm:spPr/>
      <dgm:t>
        <a:bodyPr/>
        <a:lstStyle/>
        <a:p>
          <a:r>
            <a:rPr lang="ru-RU" smtClean="0"/>
            <a:t>разнообразие </a:t>
          </a:r>
          <a:r>
            <a:rPr lang="ru-RU" dirty="0" smtClean="0"/>
            <a:t>игровых заданий</a:t>
          </a:r>
          <a:endParaRPr lang="ru-RU" dirty="0"/>
        </a:p>
      </dgm:t>
    </dgm:pt>
    <dgm:pt modelId="{7BF0DC33-7CD2-4C3C-8733-366003B0DB64}" type="parTrans" cxnId="{FBE426E8-9E1C-4B16-BD21-0288F3E26035}">
      <dgm:prSet/>
      <dgm:spPr/>
      <dgm:t>
        <a:bodyPr/>
        <a:lstStyle/>
        <a:p>
          <a:endParaRPr lang="ru-RU"/>
        </a:p>
      </dgm:t>
    </dgm:pt>
    <dgm:pt modelId="{147CB044-09A2-49E7-A3D2-E0A8B07BE25C}" type="sibTrans" cxnId="{FBE426E8-9E1C-4B16-BD21-0288F3E26035}">
      <dgm:prSet/>
      <dgm:spPr/>
      <dgm:t>
        <a:bodyPr/>
        <a:lstStyle/>
        <a:p>
          <a:endParaRPr lang="ru-RU"/>
        </a:p>
      </dgm:t>
    </dgm:pt>
    <dgm:pt modelId="{EE7CE1DB-5399-426E-85BA-09FF0DA2EFC1}">
      <dgm:prSet phldrT="[Текст]"/>
      <dgm:spPr/>
      <dgm:t>
        <a:bodyPr/>
        <a:lstStyle/>
        <a:p>
          <a:r>
            <a:rPr lang="ru-RU" b="1" dirty="0" err="1" smtClean="0">
              <a:solidFill>
                <a:srgbClr val="002060"/>
              </a:solidFill>
            </a:rPr>
            <a:t>Лэпбук</a:t>
          </a:r>
          <a:r>
            <a:rPr lang="ru-RU" b="1" dirty="0" smtClean="0">
              <a:solidFill>
                <a:srgbClr val="002060"/>
              </a:solidFill>
            </a:rPr>
            <a:t> помогает </a:t>
          </a:r>
          <a:endParaRPr lang="ru-RU" dirty="0">
            <a:solidFill>
              <a:srgbClr val="002060"/>
            </a:solidFill>
          </a:endParaRPr>
        </a:p>
      </dgm:t>
    </dgm:pt>
    <dgm:pt modelId="{AAF49F57-E1CD-45F0-8F85-80D8D2F8006F}" type="parTrans" cxnId="{AF39B0EE-3C3E-4F74-93EC-3B154F8B76AC}">
      <dgm:prSet/>
      <dgm:spPr/>
      <dgm:t>
        <a:bodyPr/>
        <a:lstStyle/>
        <a:p>
          <a:endParaRPr lang="ru-RU"/>
        </a:p>
      </dgm:t>
    </dgm:pt>
    <dgm:pt modelId="{A14FD452-2E33-428B-8252-FE2FA687A917}" type="sibTrans" cxnId="{AF39B0EE-3C3E-4F74-93EC-3B154F8B76AC}">
      <dgm:prSet/>
      <dgm:spPr/>
      <dgm:t>
        <a:bodyPr/>
        <a:lstStyle/>
        <a:p>
          <a:endParaRPr lang="ru-RU"/>
        </a:p>
      </dgm:t>
    </dgm:pt>
    <dgm:pt modelId="{E4211A4B-F3B0-45F8-81A4-BCB7C13E520A}">
      <dgm:prSet/>
      <dgm:spPr/>
      <dgm:t>
        <a:bodyPr/>
        <a:lstStyle/>
        <a:p>
          <a:r>
            <a:rPr lang="ru-RU" dirty="0" smtClean="0"/>
            <a:t>творчески </a:t>
          </a:r>
          <a:r>
            <a:rPr lang="ru-RU" dirty="0" err="1" smtClean="0"/>
            <a:t>самореализоваться</a:t>
          </a:r>
          <a:r>
            <a:rPr lang="ru-RU" dirty="0" smtClean="0"/>
            <a:t> педагогам</a:t>
          </a:r>
          <a:endParaRPr lang="ru-RU" dirty="0"/>
        </a:p>
      </dgm:t>
    </dgm:pt>
    <dgm:pt modelId="{2DF13672-8291-42F4-8333-5D81A6E9A2AE}" type="parTrans" cxnId="{FF200853-82A9-4293-8D05-C2CA5E8BB8BC}">
      <dgm:prSet/>
      <dgm:spPr/>
      <dgm:t>
        <a:bodyPr/>
        <a:lstStyle/>
        <a:p>
          <a:endParaRPr lang="ru-RU"/>
        </a:p>
      </dgm:t>
    </dgm:pt>
    <dgm:pt modelId="{DB56B4DD-C9CF-43E4-AF20-20FEB36CE426}" type="sibTrans" cxnId="{FF200853-82A9-4293-8D05-C2CA5E8BB8BC}">
      <dgm:prSet/>
      <dgm:spPr/>
      <dgm:t>
        <a:bodyPr/>
        <a:lstStyle/>
        <a:p>
          <a:endParaRPr lang="ru-RU"/>
        </a:p>
      </dgm:t>
    </dgm:pt>
    <dgm:pt modelId="{90074492-83DA-44F3-94D8-D1443D9FDC59}">
      <dgm:prSet/>
      <dgm:spPr/>
      <dgm:t>
        <a:bodyPr/>
        <a:lstStyle/>
        <a:p>
          <a:r>
            <a:rPr lang="ru-RU" dirty="0" smtClean="0"/>
            <a:t>структурировать информацию по изучаемой теме</a:t>
          </a:r>
          <a:endParaRPr lang="ru-RU" dirty="0"/>
        </a:p>
      </dgm:t>
    </dgm:pt>
    <dgm:pt modelId="{A301757E-87E4-4E7D-9E20-94B2EDBAB567}" type="parTrans" cxnId="{F2D529D0-36B4-4C0D-A7CD-C4A61447370F}">
      <dgm:prSet/>
      <dgm:spPr/>
      <dgm:t>
        <a:bodyPr/>
        <a:lstStyle/>
        <a:p>
          <a:endParaRPr lang="ru-RU"/>
        </a:p>
      </dgm:t>
    </dgm:pt>
    <dgm:pt modelId="{2D7AE59E-F5CA-4523-9C83-9B4C9445B250}" type="sibTrans" cxnId="{F2D529D0-36B4-4C0D-A7CD-C4A61447370F}">
      <dgm:prSet/>
      <dgm:spPr/>
      <dgm:t>
        <a:bodyPr/>
        <a:lstStyle/>
        <a:p>
          <a:endParaRPr lang="ru-RU"/>
        </a:p>
      </dgm:t>
    </dgm:pt>
    <dgm:pt modelId="{EB167164-20A9-43F0-8948-B1ECC7349C34}">
      <dgm:prSet/>
      <dgm:spPr/>
      <dgm:t>
        <a:bodyPr/>
        <a:lstStyle/>
        <a:p>
          <a:r>
            <a:rPr lang="ru-RU" dirty="0" smtClean="0"/>
            <a:t>развивать у детей познавательный интерес, самостоятельность и творческое мышление</a:t>
          </a:r>
          <a:endParaRPr lang="ru-RU" dirty="0"/>
        </a:p>
      </dgm:t>
    </dgm:pt>
    <dgm:pt modelId="{6538D38F-5C69-47D2-8DD2-D0D8D5787B00}" type="parTrans" cxnId="{7DBACDE4-053D-4AD5-9963-ED06F19DE44E}">
      <dgm:prSet/>
      <dgm:spPr/>
      <dgm:t>
        <a:bodyPr/>
        <a:lstStyle/>
        <a:p>
          <a:endParaRPr lang="ru-RU"/>
        </a:p>
      </dgm:t>
    </dgm:pt>
    <dgm:pt modelId="{E1FF84E8-0D7C-4BF9-A3A6-DD7E342F0565}" type="sibTrans" cxnId="{7DBACDE4-053D-4AD5-9963-ED06F19DE44E}">
      <dgm:prSet/>
      <dgm:spPr/>
      <dgm:t>
        <a:bodyPr/>
        <a:lstStyle/>
        <a:p>
          <a:endParaRPr lang="ru-RU"/>
        </a:p>
      </dgm:t>
    </dgm:pt>
    <dgm:pt modelId="{CBA51C48-B0B7-441B-85DF-4C3A91656852}">
      <dgm:prSet/>
      <dgm:spPr/>
      <dgm:t>
        <a:bodyPr/>
        <a:lstStyle/>
        <a:p>
          <a:r>
            <a:rPr lang="ru-RU" dirty="0" smtClean="0"/>
            <a:t>разнообразить любую даже самую сложную тему</a:t>
          </a:r>
          <a:endParaRPr lang="ru-RU" dirty="0"/>
        </a:p>
      </dgm:t>
    </dgm:pt>
    <dgm:pt modelId="{1B83FA41-7E9E-4CDA-B324-EFBBD7E18699}" type="parTrans" cxnId="{1BD6874C-6A05-4BD9-9158-C74BF22F89A0}">
      <dgm:prSet/>
      <dgm:spPr/>
      <dgm:t>
        <a:bodyPr/>
        <a:lstStyle/>
        <a:p>
          <a:endParaRPr lang="ru-RU"/>
        </a:p>
      </dgm:t>
    </dgm:pt>
    <dgm:pt modelId="{840E1843-114F-4936-8F33-C5E20AC8F6A2}" type="sibTrans" cxnId="{1BD6874C-6A05-4BD9-9158-C74BF22F89A0}">
      <dgm:prSet/>
      <dgm:spPr/>
      <dgm:t>
        <a:bodyPr/>
        <a:lstStyle/>
        <a:p>
          <a:endParaRPr lang="ru-RU"/>
        </a:p>
      </dgm:t>
    </dgm:pt>
    <dgm:pt modelId="{1BFBF041-0236-4170-9FDB-8EABE6F4C8BA}">
      <dgm:prSet/>
      <dgm:spPr/>
      <dgm:t>
        <a:bodyPr/>
        <a:lstStyle/>
        <a:p>
          <a:r>
            <a:rPr lang="ru-RU" dirty="0" smtClean="0"/>
            <a:t>объединить всю группу детей, и их родителей</a:t>
          </a:r>
          <a:endParaRPr lang="ru-RU" dirty="0"/>
        </a:p>
      </dgm:t>
    </dgm:pt>
    <dgm:pt modelId="{B3E91247-46AE-4F70-8986-B18E5473272C}" type="parTrans" cxnId="{9307459B-F3BE-410A-BE67-DC87997B1E17}">
      <dgm:prSet/>
      <dgm:spPr/>
      <dgm:t>
        <a:bodyPr/>
        <a:lstStyle/>
        <a:p>
          <a:endParaRPr lang="ru-RU"/>
        </a:p>
      </dgm:t>
    </dgm:pt>
    <dgm:pt modelId="{2773ED16-E561-4767-BFA8-E7AFE5836D9E}" type="sibTrans" cxnId="{9307459B-F3BE-410A-BE67-DC87997B1E17}">
      <dgm:prSet/>
      <dgm:spPr/>
      <dgm:t>
        <a:bodyPr/>
        <a:lstStyle/>
        <a:p>
          <a:endParaRPr lang="ru-RU"/>
        </a:p>
      </dgm:t>
    </dgm:pt>
    <dgm:pt modelId="{7030E673-5F92-49E4-9E69-7F732FCCA6BF}">
      <dgm:prSet/>
      <dgm:spPr/>
      <dgm:t>
        <a:bodyPr/>
        <a:lstStyle/>
        <a:p>
          <a:r>
            <a:rPr lang="ru-RU" dirty="0" smtClean="0"/>
            <a:t>научить простому способу запоминания.</a:t>
          </a:r>
          <a:endParaRPr lang="ru-RU" dirty="0"/>
        </a:p>
      </dgm:t>
    </dgm:pt>
    <dgm:pt modelId="{4950B8BB-9083-442B-B300-FF4C7A4DDA21}" type="parTrans" cxnId="{FB7D7251-8011-459D-B2B3-03EE852C0428}">
      <dgm:prSet/>
      <dgm:spPr/>
      <dgm:t>
        <a:bodyPr/>
        <a:lstStyle/>
        <a:p>
          <a:endParaRPr lang="ru-RU"/>
        </a:p>
      </dgm:t>
    </dgm:pt>
    <dgm:pt modelId="{539551C8-12D1-4EC6-B232-D060E938AC11}" type="sibTrans" cxnId="{FB7D7251-8011-459D-B2B3-03EE852C0428}">
      <dgm:prSet/>
      <dgm:spPr/>
      <dgm:t>
        <a:bodyPr/>
        <a:lstStyle/>
        <a:p>
          <a:endParaRPr lang="ru-RU"/>
        </a:p>
      </dgm:t>
    </dgm:pt>
    <dgm:pt modelId="{A909F2F0-CBFF-40A4-8C4E-C183A7547BD9}" type="pres">
      <dgm:prSet presAssocID="{327B54A2-0EB7-456F-9B03-F476A7E5F94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DD1F73-6844-4631-B0E7-7176E0CAABD5}" type="pres">
      <dgm:prSet presAssocID="{47DAFB1C-5125-4920-ACCB-F1FFB60D66D6}" presName="composite" presStyleCnt="0"/>
      <dgm:spPr/>
    </dgm:pt>
    <dgm:pt modelId="{E60F31E6-04F7-4019-93F1-91B6AAB943FC}" type="pres">
      <dgm:prSet presAssocID="{47DAFB1C-5125-4920-ACCB-F1FFB60D66D6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D08D33-7D44-44D4-ADC6-DCF5902C9F6E}" type="pres">
      <dgm:prSet presAssocID="{47DAFB1C-5125-4920-ACCB-F1FFB60D66D6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15C91E-E46F-4927-B59E-5FFE3CDCBC6C}" type="pres">
      <dgm:prSet presAssocID="{893D1FF9-363A-4D1C-9B09-27128BD04B68}" presName="sp" presStyleCnt="0"/>
      <dgm:spPr/>
    </dgm:pt>
    <dgm:pt modelId="{C1F24298-3615-43A9-9C02-B6E7FE8FBC0F}" type="pres">
      <dgm:prSet presAssocID="{EE7CE1DB-5399-426E-85BA-09FF0DA2EFC1}" presName="composite" presStyleCnt="0"/>
      <dgm:spPr/>
    </dgm:pt>
    <dgm:pt modelId="{95BE50D9-5FF8-4C11-BB29-F0CA3B62B105}" type="pres">
      <dgm:prSet presAssocID="{EE7CE1DB-5399-426E-85BA-09FF0DA2EFC1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CAEFDF-B2C8-427D-9400-7D3E2C3A81FF}" type="pres">
      <dgm:prSet presAssocID="{EE7CE1DB-5399-426E-85BA-09FF0DA2EFC1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8697BBA-B194-4B1C-8726-9BA7AF6058F6}" srcId="{327B54A2-0EB7-456F-9B03-F476A7E5F940}" destId="{47DAFB1C-5125-4920-ACCB-F1FFB60D66D6}" srcOrd="0" destOrd="0" parTransId="{6D2771D0-AB2E-43B2-B18A-BC5F0063FFD1}" sibTransId="{893D1FF9-363A-4D1C-9B09-27128BD04B68}"/>
    <dgm:cxn modelId="{BAE064BE-B2AB-485E-A2CA-7DF10EF36127}" srcId="{47DAFB1C-5125-4920-ACCB-F1FFB60D66D6}" destId="{CD3FF715-BC9A-4E5D-B487-20C182760E06}" srcOrd="4" destOrd="0" parTransId="{5CD55874-6725-4AE5-9346-F0E016474A3E}" sibTransId="{8ED2923C-43BE-4652-8F29-E9651234A71A}"/>
    <dgm:cxn modelId="{CB53A015-09BA-4255-92C8-8736CD12E51B}" type="presOf" srcId="{34AD38CA-F75B-46FE-B6A6-FBC4446A639A}" destId="{02D08D33-7D44-44D4-ADC6-DCF5902C9F6E}" srcOrd="0" destOrd="5" presId="urn:microsoft.com/office/officeart/2005/8/layout/chevron2"/>
    <dgm:cxn modelId="{50FD58EB-B2D1-464E-AB1A-E1DE64D09A78}" srcId="{47DAFB1C-5125-4920-ACCB-F1FFB60D66D6}" destId="{6B119375-9E92-4694-8CE0-E37F24735418}" srcOrd="2" destOrd="0" parTransId="{6C887BD9-5CE5-49E4-A3CC-6190C02DECF0}" sibTransId="{FFC2993A-AF6A-44E2-9EEA-B272024B79C4}"/>
    <dgm:cxn modelId="{0592BDDE-62C5-4E02-AAD5-B5F32CEA3AE7}" type="presOf" srcId="{83A03F12-4EFA-41A4-9D52-5ABD64E9F78D}" destId="{02D08D33-7D44-44D4-ADC6-DCF5902C9F6E}" srcOrd="0" destOrd="0" presId="urn:microsoft.com/office/officeart/2005/8/layout/chevron2"/>
    <dgm:cxn modelId="{41A89D79-903E-4728-A435-E49B1082E80E}" srcId="{47DAFB1C-5125-4920-ACCB-F1FFB60D66D6}" destId="{34AD38CA-F75B-46FE-B6A6-FBC4446A639A}" srcOrd="5" destOrd="0" parTransId="{8C3EF422-14E8-4AF4-B549-6E71DEB676E1}" sibTransId="{F8053051-E718-4FA5-BBA8-8305DF4BF56E}"/>
    <dgm:cxn modelId="{98AFDE10-0252-4225-8720-A39C4ACF86BC}" type="presOf" srcId="{90074492-83DA-44F3-94D8-D1443D9FDC59}" destId="{DACAEFDF-B2C8-427D-9400-7D3E2C3A81FF}" srcOrd="0" destOrd="1" presId="urn:microsoft.com/office/officeart/2005/8/layout/chevron2"/>
    <dgm:cxn modelId="{EE5B2B7C-3C8B-4974-9601-D8B06431B8C3}" type="presOf" srcId="{1BFBF041-0236-4170-9FDB-8EABE6F4C8BA}" destId="{DACAEFDF-B2C8-427D-9400-7D3E2C3A81FF}" srcOrd="0" destOrd="4" presId="urn:microsoft.com/office/officeart/2005/8/layout/chevron2"/>
    <dgm:cxn modelId="{AF39B0EE-3C3E-4F74-93EC-3B154F8B76AC}" srcId="{327B54A2-0EB7-456F-9B03-F476A7E5F940}" destId="{EE7CE1DB-5399-426E-85BA-09FF0DA2EFC1}" srcOrd="1" destOrd="0" parTransId="{AAF49F57-E1CD-45F0-8F85-80D8D2F8006F}" sibTransId="{A14FD452-2E33-428B-8252-FE2FA687A917}"/>
    <dgm:cxn modelId="{FF200853-82A9-4293-8D05-C2CA5E8BB8BC}" srcId="{EE7CE1DB-5399-426E-85BA-09FF0DA2EFC1}" destId="{E4211A4B-F3B0-45F8-81A4-BCB7C13E520A}" srcOrd="0" destOrd="0" parTransId="{2DF13672-8291-42F4-8333-5D81A6E9A2AE}" sibTransId="{DB56B4DD-C9CF-43E4-AF20-20FEB36CE426}"/>
    <dgm:cxn modelId="{FBE426E8-9E1C-4B16-BD21-0288F3E26035}" srcId="{47DAFB1C-5125-4920-ACCB-F1FFB60D66D6}" destId="{BAA39F71-1990-4B59-9CC7-B18BD1ED0523}" srcOrd="1" destOrd="0" parTransId="{7BF0DC33-7CD2-4C3C-8733-366003B0DB64}" sibTransId="{147CB044-09A2-49E7-A3D2-E0A8B07BE25C}"/>
    <dgm:cxn modelId="{EBABF9F5-9A7A-40BA-A892-02B5F3A15EB7}" type="presOf" srcId="{CBA51C48-B0B7-441B-85DF-4C3A91656852}" destId="{DACAEFDF-B2C8-427D-9400-7D3E2C3A81FF}" srcOrd="0" destOrd="3" presId="urn:microsoft.com/office/officeart/2005/8/layout/chevron2"/>
    <dgm:cxn modelId="{1BD6874C-6A05-4BD9-9158-C74BF22F89A0}" srcId="{EE7CE1DB-5399-426E-85BA-09FF0DA2EFC1}" destId="{CBA51C48-B0B7-441B-85DF-4C3A91656852}" srcOrd="3" destOrd="0" parTransId="{1B83FA41-7E9E-4CDA-B324-EFBBD7E18699}" sibTransId="{840E1843-114F-4936-8F33-C5E20AC8F6A2}"/>
    <dgm:cxn modelId="{1E227130-F6A4-4177-B181-BECDE8127A08}" type="presOf" srcId="{BAA39F71-1990-4B59-9CC7-B18BD1ED0523}" destId="{02D08D33-7D44-44D4-ADC6-DCF5902C9F6E}" srcOrd="0" destOrd="1" presId="urn:microsoft.com/office/officeart/2005/8/layout/chevron2"/>
    <dgm:cxn modelId="{715960F3-72D6-4025-85E1-A6985E635488}" type="presOf" srcId="{7030E673-5F92-49E4-9E69-7F732FCCA6BF}" destId="{DACAEFDF-B2C8-427D-9400-7D3E2C3A81FF}" srcOrd="0" destOrd="5" presId="urn:microsoft.com/office/officeart/2005/8/layout/chevron2"/>
    <dgm:cxn modelId="{D918B5AE-0B11-434A-AAB5-4E6EF85AE9AD}" type="presOf" srcId="{CD3FF715-BC9A-4E5D-B487-20C182760E06}" destId="{02D08D33-7D44-44D4-ADC6-DCF5902C9F6E}" srcOrd="0" destOrd="4" presId="urn:microsoft.com/office/officeart/2005/8/layout/chevron2"/>
    <dgm:cxn modelId="{FB7D7251-8011-459D-B2B3-03EE852C0428}" srcId="{EE7CE1DB-5399-426E-85BA-09FF0DA2EFC1}" destId="{7030E673-5F92-49E4-9E69-7F732FCCA6BF}" srcOrd="5" destOrd="0" parTransId="{4950B8BB-9083-442B-B300-FF4C7A4DDA21}" sibTransId="{539551C8-12D1-4EC6-B232-D060E938AC11}"/>
    <dgm:cxn modelId="{1F95B52A-12E6-483E-A7D0-E43E2EC3F1BF}" type="presOf" srcId="{6B119375-9E92-4694-8CE0-E37F24735418}" destId="{02D08D33-7D44-44D4-ADC6-DCF5902C9F6E}" srcOrd="0" destOrd="2" presId="urn:microsoft.com/office/officeart/2005/8/layout/chevron2"/>
    <dgm:cxn modelId="{4BB4DBDA-F1C0-4DD1-8412-A7263217824D}" type="presOf" srcId="{E4211A4B-F3B0-45F8-81A4-BCB7C13E520A}" destId="{DACAEFDF-B2C8-427D-9400-7D3E2C3A81FF}" srcOrd="0" destOrd="0" presId="urn:microsoft.com/office/officeart/2005/8/layout/chevron2"/>
    <dgm:cxn modelId="{7981C53A-F85A-4C6E-9CE9-69CB0A1D4434}" type="presOf" srcId="{47DAFB1C-5125-4920-ACCB-F1FFB60D66D6}" destId="{E60F31E6-04F7-4019-93F1-91B6AAB943FC}" srcOrd="0" destOrd="0" presId="urn:microsoft.com/office/officeart/2005/8/layout/chevron2"/>
    <dgm:cxn modelId="{9D27C5EA-9207-40C7-8A45-AEC13AFE0756}" type="presOf" srcId="{EB167164-20A9-43F0-8948-B1ECC7349C34}" destId="{DACAEFDF-B2C8-427D-9400-7D3E2C3A81FF}" srcOrd="0" destOrd="2" presId="urn:microsoft.com/office/officeart/2005/8/layout/chevron2"/>
    <dgm:cxn modelId="{164188DA-91E1-4D8C-9107-01EF6DBD3170}" type="presOf" srcId="{EE7CE1DB-5399-426E-85BA-09FF0DA2EFC1}" destId="{95BE50D9-5FF8-4C11-BB29-F0CA3B62B105}" srcOrd="0" destOrd="0" presId="urn:microsoft.com/office/officeart/2005/8/layout/chevron2"/>
    <dgm:cxn modelId="{9307459B-F3BE-410A-BE67-DC87997B1E17}" srcId="{EE7CE1DB-5399-426E-85BA-09FF0DA2EFC1}" destId="{1BFBF041-0236-4170-9FDB-8EABE6F4C8BA}" srcOrd="4" destOrd="0" parTransId="{B3E91247-46AE-4F70-8986-B18E5473272C}" sibTransId="{2773ED16-E561-4767-BFA8-E7AFE5836D9E}"/>
    <dgm:cxn modelId="{9F6395AC-B54A-4B7A-8DBE-FADCAF7494F4}" type="presOf" srcId="{327B54A2-0EB7-456F-9B03-F476A7E5F940}" destId="{A909F2F0-CBFF-40A4-8C4E-C183A7547BD9}" srcOrd="0" destOrd="0" presId="urn:microsoft.com/office/officeart/2005/8/layout/chevron2"/>
    <dgm:cxn modelId="{F2D529D0-36B4-4C0D-A7CD-C4A61447370F}" srcId="{EE7CE1DB-5399-426E-85BA-09FF0DA2EFC1}" destId="{90074492-83DA-44F3-94D8-D1443D9FDC59}" srcOrd="1" destOrd="0" parTransId="{A301757E-87E4-4E7D-9E20-94B2EDBAB567}" sibTransId="{2D7AE59E-F5CA-4523-9C83-9B4C9445B250}"/>
    <dgm:cxn modelId="{7DBACDE4-053D-4AD5-9963-ED06F19DE44E}" srcId="{EE7CE1DB-5399-426E-85BA-09FF0DA2EFC1}" destId="{EB167164-20A9-43F0-8948-B1ECC7349C34}" srcOrd="2" destOrd="0" parTransId="{6538D38F-5C69-47D2-8DD2-D0D8D5787B00}" sibTransId="{E1FF84E8-0D7C-4BF9-A3A6-DD7E342F0565}"/>
    <dgm:cxn modelId="{C8587F25-6C90-407C-8831-B1043559E425}" srcId="{47DAFB1C-5125-4920-ACCB-F1FFB60D66D6}" destId="{223D9A33-0F9C-4437-B5CA-9F3BE764394A}" srcOrd="3" destOrd="0" parTransId="{0BA6B7D1-90A2-44CF-93A8-02EACF5B1629}" sibTransId="{181ACF3B-9B6A-4411-B660-E358E392B1E3}"/>
    <dgm:cxn modelId="{B11B08CD-EB9E-4A5A-A60E-5646B17DC9CE}" type="presOf" srcId="{223D9A33-0F9C-4437-B5CA-9F3BE764394A}" destId="{02D08D33-7D44-44D4-ADC6-DCF5902C9F6E}" srcOrd="0" destOrd="3" presId="urn:microsoft.com/office/officeart/2005/8/layout/chevron2"/>
    <dgm:cxn modelId="{52E7984E-CA2D-4545-88BD-72068CD05487}" srcId="{47DAFB1C-5125-4920-ACCB-F1FFB60D66D6}" destId="{83A03F12-4EFA-41A4-9D52-5ABD64E9F78D}" srcOrd="0" destOrd="0" parTransId="{5350B22D-0E4D-4CB4-92FE-05E3FC31B1F9}" sibTransId="{543A9340-679A-424D-AE39-620C2DA9532C}"/>
    <dgm:cxn modelId="{58DDF37B-CE09-49B3-AC79-ACFF1059F2E3}" type="presParOf" srcId="{A909F2F0-CBFF-40A4-8C4E-C183A7547BD9}" destId="{E0DD1F73-6844-4631-B0E7-7176E0CAABD5}" srcOrd="0" destOrd="0" presId="urn:microsoft.com/office/officeart/2005/8/layout/chevron2"/>
    <dgm:cxn modelId="{B2CCD886-BC74-4FF2-A3C7-F2F80D419EC9}" type="presParOf" srcId="{E0DD1F73-6844-4631-B0E7-7176E0CAABD5}" destId="{E60F31E6-04F7-4019-93F1-91B6AAB943FC}" srcOrd="0" destOrd="0" presId="urn:microsoft.com/office/officeart/2005/8/layout/chevron2"/>
    <dgm:cxn modelId="{BB7A5498-6D74-4DBF-9104-7A72220D8370}" type="presParOf" srcId="{E0DD1F73-6844-4631-B0E7-7176E0CAABD5}" destId="{02D08D33-7D44-44D4-ADC6-DCF5902C9F6E}" srcOrd="1" destOrd="0" presId="urn:microsoft.com/office/officeart/2005/8/layout/chevron2"/>
    <dgm:cxn modelId="{F2E8D7EC-8E29-4131-A1A4-4EBF1DCFAA4F}" type="presParOf" srcId="{A909F2F0-CBFF-40A4-8C4E-C183A7547BD9}" destId="{0F15C91E-E46F-4927-B59E-5FFE3CDCBC6C}" srcOrd="1" destOrd="0" presId="urn:microsoft.com/office/officeart/2005/8/layout/chevron2"/>
    <dgm:cxn modelId="{3194F0E5-F6C2-4F20-96CE-4D8DFAE5226C}" type="presParOf" srcId="{A909F2F0-CBFF-40A4-8C4E-C183A7547BD9}" destId="{C1F24298-3615-43A9-9C02-B6E7FE8FBC0F}" srcOrd="2" destOrd="0" presId="urn:microsoft.com/office/officeart/2005/8/layout/chevron2"/>
    <dgm:cxn modelId="{5856F4C9-B3AC-472F-917E-37FD7938CDCB}" type="presParOf" srcId="{C1F24298-3615-43A9-9C02-B6E7FE8FBC0F}" destId="{95BE50D9-5FF8-4C11-BB29-F0CA3B62B105}" srcOrd="0" destOrd="0" presId="urn:microsoft.com/office/officeart/2005/8/layout/chevron2"/>
    <dgm:cxn modelId="{AB6E93FB-BC64-4C58-AA13-8C71FB2721A2}" type="presParOf" srcId="{C1F24298-3615-43A9-9C02-B6E7FE8FBC0F}" destId="{DACAEFDF-B2C8-427D-9400-7D3E2C3A81F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87D239B-75C4-44A4-BBA4-CB255020A61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D917DFD-12A7-4131-B0FF-3DC26784C038}">
      <dgm:prSet phldrT="[Текст]"/>
      <dgm:spPr/>
      <dgm:t>
        <a:bodyPr/>
        <a:lstStyle/>
        <a:p>
          <a:r>
            <a:rPr lang="ru-RU" b="1" dirty="0" smtClean="0"/>
            <a:t>Цель: </a:t>
          </a:r>
          <a:endParaRPr lang="ru-RU" dirty="0"/>
        </a:p>
      </dgm:t>
    </dgm:pt>
    <dgm:pt modelId="{95485162-8949-4D85-B208-435780D2D45E}" type="parTrans" cxnId="{DBFD0644-351A-4834-A185-479FB0D15365}">
      <dgm:prSet/>
      <dgm:spPr/>
      <dgm:t>
        <a:bodyPr/>
        <a:lstStyle/>
        <a:p>
          <a:endParaRPr lang="ru-RU"/>
        </a:p>
      </dgm:t>
    </dgm:pt>
    <dgm:pt modelId="{E33212D1-3449-4702-A4B0-E86A51FBB72C}" type="sibTrans" cxnId="{DBFD0644-351A-4834-A185-479FB0D15365}">
      <dgm:prSet/>
      <dgm:spPr/>
      <dgm:t>
        <a:bodyPr/>
        <a:lstStyle/>
        <a:p>
          <a:endParaRPr lang="ru-RU"/>
        </a:p>
      </dgm:t>
    </dgm:pt>
    <dgm:pt modelId="{604E47E9-989C-443E-AA6D-E2BAFC9AF487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002060"/>
              </a:solidFill>
            </a:rPr>
            <a:t>расширять и пополнять знания детей о своей малой Родине – городе Пучеже и районе,  о его символике, достопримечательностях, традициях, истории и природе родного края;</a:t>
          </a:r>
          <a:endParaRPr lang="ru-RU" sz="1400" b="1" dirty="0">
            <a:solidFill>
              <a:srgbClr val="002060"/>
            </a:solidFill>
          </a:endParaRPr>
        </a:p>
      </dgm:t>
    </dgm:pt>
    <dgm:pt modelId="{A32D0285-B886-4F5C-B985-D31BC1B7BAA0}" type="parTrans" cxnId="{5C6C46DB-85C7-4E99-B558-B080DCF8CF54}">
      <dgm:prSet/>
      <dgm:spPr/>
      <dgm:t>
        <a:bodyPr/>
        <a:lstStyle/>
        <a:p>
          <a:endParaRPr lang="ru-RU"/>
        </a:p>
      </dgm:t>
    </dgm:pt>
    <dgm:pt modelId="{CAAEE5E9-FCDB-4127-B3EE-F3CC5C2A4B54}" type="sibTrans" cxnId="{5C6C46DB-85C7-4E99-B558-B080DCF8CF54}">
      <dgm:prSet/>
      <dgm:spPr/>
      <dgm:t>
        <a:bodyPr/>
        <a:lstStyle/>
        <a:p>
          <a:endParaRPr lang="ru-RU"/>
        </a:p>
      </dgm:t>
    </dgm:pt>
    <dgm:pt modelId="{CAD80A6F-42A1-40C2-9048-AC0963F60541}">
      <dgm:prSet phldrT="[Текст]"/>
      <dgm:spPr/>
      <dgm:t>
        <a:bodyPr/>
        <a:lstStyle/>
        <a:p>
          <a:r>
            <a:rPr lang="ru-RU" b="1" dirty="0" smtClean="0"/>
            <a:t>Задачи:</a:t>
          </a:r>
          <a:endParaRPr lang="ru-RU" dirty="0"/>
        </a:p>
      </dgm:t>
    </dgm:pt>
    <dgm:pt modelId="{3BA9CE73-F79F-4E23-9C71-8354F42F845E}" type="parTrans" cxnId="{EA586D84-AFBB-4BBC-9896-E2AFECEED6CB}">
      <dgm:prSet/>
      <dgm:spPr/>
      <dgm:t>
        <a:bodyPr/>
        <a:lstStyle/>
        <a:p>
          <a:endParaRPr lang="ru-RU"/>
        </a:p>
      </dgm:t>
    </dgm:pt>
    <dgm:pt modelId="{90AA8C10-CDC7-4457-B233-46BF46D2911F}" type="sibTrans" cxnId="{EA586D84-AFBB-4BBC-9896-E2AFECEED6CB}">
      <dgm:prSet/>
      <dgm:spPr/>
      <dgm:t>
        <a:bodyPr/>
        <a:lstStyle/>
        <a:p>
          <a:endParaRPr lang="ru-RU"/>
        </a:p>
      </dgm:t>
    </dgm:pt>
    <dgm:pt modelId="{76301CAE-9946-4AD1-B227-0A42F96872A3}">
      <dgm:prSet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</a:rPr>
            <a:t>формирование основ нравственно-патриотического воспитания детей старшего дошкольного возраста. </a:t>
          </a:r>
          <a:endParaRPr lang="ru-RU" sz="2400" b="1" dirty="0">
            <a:solidFill>
              <a:srgbClr val="002060"/>
            </a:solidFill>
          </a:endParaRPr>
        </a:p>
      </dgm:t>
    </dgm:pt>
    <dgm:pt modelId="{F497A1B8-3596-42E7-A9D6-BEBC59734586}" type="parTrans" cxnId="{6622E796-A6C2-4CE4-8BF4-C59149147D4B}">
      <dgm:prSet/>
      <dgm:spPr/>
      <dgm:t>
        <a:bodyPr/>
        <a:lstStyle/>
        <a:p>
          <a:endParaRPr lang="ru-RU"/>
        </a:p>
      </dgm:t>
    </dgm:pt>
    <dgm:pt modelId="{FD27F21E-9C0D-473E-B577-BF1A2754086A}" type="sibTrans" cxnId="{6622E796-A6C2-4CE4-8BF4-C59149147D4B}">
      <dgm:prSet/>
      <dgm:spPr/>
      <dgm:t>
        <a:bodyPr/>
        <a:lstStyle/>
        <a:p>
          <a:endParaRPr lang="ru-RU"/>
        </a:p>
      </dgm:t>
    </dgm:pt>
    <dgm:pt modelId="{1E1B0CC1-C093-4A4A-B257-240232B39ED6}">
      <dgm:prSet custT="1"/>
      <dgm:spPr/>
      <dgm:t>
        <a:bodyPr/>
        <a:lstStyle/>
        <a:p>
          <a:r>
            <a:rPr lang="ru-RU" sz="1400" b="1" dirty="0" smtClean="0">
              <a:solidFill>
                <a:srgbClr val="002060"/>
              </a:solidFill>
            </a:rPr>
            <a:t>развивать познавательную активность детей;</a:t>
          </a:r>
          <a:endParaRPr lang="ru-RU" sz="1400" b="1" dirty="0">
            <a:solidFill>
              <a:srgbClr val="002060"/>
            </a:solidFill>
          </a:endParaRPr>
        </a:p>
      </dgm:t>
    </dgm:pt>
    <dgm:pt modelId="{2BFB9518-02B6-4A8B-BB11-7B1DD535BD5E}" type="parTrans" cxnId="{FF745F9D-E220-421C-9A11-3F8E3AC4B44F}">
      <dgm:prSet/>
      <dgm:spPr/>
      <dgm:t>
        <a:bodyPr/>
        <a:lstStyle/>
        <a:p>
          <a:endParaRPr lang="ru-RU"/>
        </a:p>
      </dgm:t>
    </dgm:pt>
    <dgm:pt modelId="{83CFAF7E-7B6E-4C96-8F71-A9E68D1464D0}" type="sibTrans" cxnId="{FF745F9D-E220-421C-9A11-3F8E3AC4B44F}">
      <dgm:prSet/>
      <dgm:spPr/>
      <dgm:t>
        <a:bodyPr/>
        <a:lstStyle/>
        <a:p>
          <a:endParaRPr lang="ru-RU"/>
        </a:p>
      </dgm:t>
    </dgm:pt>
    <dgm:pt modelId="{A043B7E5-3560-4910-B5E7-CB4A2EF70043}">
      <dgm:prSet custT="1"/>
      <dgm:spPr/>
      <dgm:t>
        <a:bodyPr/>
        <a:lstStyle/>
        <a:p>
          <a:r>
            <a:rPr lang="ru-RU" sz="1400" b="1" dirty="0" smtClean="0">
              <a:solidFill>
                <a:srgbClr val="002060"/>
              </a:solidFill>
            </a:rPr>
            <a:t>воспитывать у детей любовь к родному городу и району, чувство гордости за своих земляков;</a:t>
          </a:r>
          <a:endParaRPr lang="ru-RU" sz="1400" b="1" dirty="0">
            <a:solidFill>
              <a:srgbClr val="002060"/>
            </a:solidFill>
          </a:endParaRPr>
        </a:p>
      </dgm:t>
    </dgm:pt>
    <dgm:pt modelId="{5FC87BE4-6E57-4C04-ADA9-707EFDCDA821}" type="parTrans" cxnId="{EA2CA4C0-075E-4EFA-823A-5F5513F80114}">
      <dgm:prSet/>
      <dgm:spPr/>
      <dgm:t>
        <a:bodyPr/>
        <a:lstStyle/>
        <a:p>
          <a:endParaRPr lang="ru-RU"/>
        </a:p>
      </dgm:t>
    </dgm:pt>
    <dgm:pt modelId="{0E2F6323-1CB0-4009-9AB2-82CF8E7BCBE9}" type="sibTrans" cxnId="{EA2CA4C0-075E-4EFA-823A-5F5513F80114}">
      <dgm:prSet/>
      <dgm:spPr/>
      <dgm:t>
        <a:bodyPr/>
        <a:lstStyle/>
        <a:p>
          <a:endParaRPr lang="ru-RU"/>
        </a:p>
      </dgm:t>
    </dgm:pt>
    <dgm:pt modelId="{513B1A0F-5620-46DD-AD60-A1BDEC5C0CB6}">
      <dgm:prSet custT="1"/>
      <dgm:spPr/>
      <dgm:t>
        <a:bodyPr/>
        <a:lstStyle/>
        <a:p>
          <a:r>
            <a:rPr lang="ru-RU" sz="1400" b="1" dirty="0" smtClean="0">
              <a:solidFill>
                <a:srgbClr val="002060"/>
              </a:solidFill>
            </a:rPr>
            <a:t>развивать связную речь детей, расширять и активизировать активный и пассивный словарь детей;</a:t>
          </a:r>
          <a:endParaRPr lang="ru-RU" sz="1400" b="1" dirty="0">
            <a:solidFill>
              <a:srgbClr val="002060"/>
            </a:solidFill>
          </a:endParaRPr>
        </a:p>
      </dgm:t>
    </dgm:pt>
    <dgm:pt modelId="{ACA70BA0-DC20-47A7-BA5C-4A605B137535}" type="parTrans" cxnId="{FB2898E3-4076-4809-BBEE-02F6C0D3D489}">
      <dgm:prSet/>
      <dgm:spPr/>
      <dgm:t>
        <a:bodyPr/>
        <a:lstStyle/>
        <a:p>
          <a:endParaRPr lang="ru-RU"/>
        </a:p>
      </dgm:t>
    </dgm:pt>
    <dgm:pt modelId="{D643EEF9-5E21-42FB-93DC-34DE59607909}" type="sibTrans" cxnId="{FB2898E3-4076-4809-BBEE-02F6C0D3D489}">
      <dgm:prSet/>
      <dgm:spPr/>
      <dgm:t>
        <a:bodyPr/>
        <a:lstStyle/>
        <a:p>
          <a:endParaRPr lang="ru-RU"/>
        </a:p>
      </dgm:t>
    </dgm:pt>
    <dgm:pt modelId="{BA7F9752-464D-461A-93CD-D66CC3722002}">
      <dgm:prSet custT="1"/>
      <dgm:spPr/>
      <dgm:t>
        <a:bodyPr/>
        <a:lstStyle/>
        <a:p>
          <a:r>
            <a:rPr lang="ru-RU" sz="1400" b="1" dirty="0" smtClean="0">
              <a:solidFill>
                <a:srgbClr val="002060"/>
              </a:solidFill>
            </a:rPr>
            <a:t>  способствовать повышению активности родителей в воспитании у ребенка, любви к Малой Родине.</a:t>
          </a:r>
          <a:endParaRPr lang="ru-RU" sz="1400" b="1" dirty="0">
            <a:solidFill>
              <a:srgbClr val="002060"/>
            </a:solidFill>
          </a:endParaRPr>
        </a:p>
      </dgm:t>
    </dgm:pt>
    <dgm:pt modelId="{12BF0CF4-1F3A-4ECC-994E-A3DD3BAFD9B4}" type="parTrans" cxnId="{F1EA1088-0936-4555-9690-0F95F9EB7FFA}">
      <dgm:prSet/>
      <dgm:spPr/>
      <dgm:t>
        <a:bodyPr/>
        <a:lstStyle/>
        <a:p>
          <a:endParaRPr lang="ru-RU"/>
        </a:p>
      </dgm:t>
    </dgm:pt>
    <dgm:pt modelId="{50D6D1C2-B947-48B2-9916-E4C7FB763EFA}" type="sibTrans" cxnId="{F1EA1088-0936-4555-9690-0F95F9EB7FFA}">
      <dgm:prSet/>
      <dgm:spPr/>
      <dgm:t>
        <a:bodyPr/>
        <a:lstStyle/>
        <a:p>
          <a:endParaRPr lang="ru-RU"/>
        </a:p>
      </dgm:t>
    </dgm:pt>
    <dgm:pt modelId="{18FA701D-8F67-4B33-BAAA-333A014C8B6A}" type="pres">
      <dgm:prSet presAssocID="{987D239B-75C4-44A4-BBA4-CB255020A61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A72F8B-3A33-4E61-B6F5-8236C2D01782}" type="pres">
      <dgm:prSet presAssocID="{FD917DFD-12A7-4131-B0FF-3DC26784C038}" presName="composite" presStyleCnt="0"/>
      <dgm:spPr/>
    </dgm:pt>
    <dgm:pt modelId="{644BA392-E3D0-4AD0-8E6A-098E112A3430}" type="pres">
      <dgm:prSet presAssocID="{FD917DFD-12A7-4131-B0FF-3DC26784C038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6CE5B3-0A8E-4E45-921A-807B12E5B47F}" type="pres">
      <dgm:prSet presAssocID="{FD917DFD-12A7-4131-B0FF-3DC26784C038}" presName="descendantText" presStyleLbl="alignAcc1" presStyleIdx="0" presStyleCnt="2" custLinFactNeighborX="-283" custLinFactNeighborY="-2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4D9BCF-2481-438E-895A-51FB29B91A02}" type="pres">
      <dgm:prSet presAssocID="{E33212D1-3449-4702-A4B0-E86A51FBB72C}" presName="sp" presStyleCnt="0"/>
      <dgm:spPr/>
    </dgm:pt>
    <dgm:pt modelId="{A24C042A-A81C-478B-8A25-5CA9D942EFBF}" type="pres">
      <dgm:prSet presAssocID="{CAD80A6F-42A1-40C2-9048-AC0963F60541}" presName="composite" presStyleCnt="0"/>
      <dgm:spPr/>
    </dgm:pt>
    <dgm:pt modelId="{B345CA07-65A0-4A06-86FA-16D7D882FEF6}" type="pres">
      <dgm:prSet presAssocID="{CAD80A6F-42A1-40C2-9048-AC0963F60541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68FA6C-0ABA-4623-B537-19514517199F}" type="pres">
      <dgm:prSet presAssocID="{CAD80A6F-42A1-40C2-9048-AC0963F60541}" presName="descendantText" presStyleLbl="alignAcc1" presStyleIdx="1" presStyleCnt="2" custScaleY="1754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FD0644-351A-4834-A185-479FB0D15365}" srcId="{987D239B-75C4-44A4-BBA4-CB255020A612}" destId="{FD917DFD-12A7-4131-B0FF-3DC26784C038}" srcOrd="0" destOrd="0" parTransId="{95485162-8949-4D85-B208-435780D2D45E}" sibTransId="{E33212D1-3449-4702-A4B0-E86A51FBB72C}"/>
    <dgm:cxn modelId="{798AD9FE-C2E2-475B-80A7-C01F91730804}" type="presOf" srcId="{A043B7E5-3560-4910-B5E7-CB4A2EF70043}" destId="{F868FA6C-0ABA-4623-B537-19514517199F}" srcOrd="0" destOrd="2" presId="urn:microsoft.com/office/officeart/2005/8/layout/chevron2"/>
    <dgm:cxn modelId="{18CEEF9A-86F3-4CA9-A4AE-1F2212D06DA6}" type="presOf" srcId="{FD917DFD-12A7-4131-B0FF-3DC26784C038}" destId="{644BA392-E3D0-4AD0-8E6A-098E112A3430}" srcOrd="0" destOrd="0" presId="urn:microsoft.com/office/officeart/2005/8/layout/chevron2"/>
    <dgm:cxn modelId="{FB2898E3-4076-4809-BBEE-02F6C0D3D489}" srcId="{CAD80A6F-42A1-40C2-9048-AC0963F60541}" destId="{513B1A0F-5620-46DD-AD60-A1BDEC5C0CB6}" srcOrd="3" destOrd="0" parTransId="{ACA70BA0-DC20-47A7-BA5C-4A605B137535}" sibTransId="{D643EEF9-5E21-42FB-93DC-34DE59607909}"/>
    <dgm:cxn modelId="{F1EA1088-0936-4555-9690-0F95F9EB7FFA}" srcId="{CAD80A6F-42A1-40C2-9048-AC0963F60541}" destId="{BA7F9752-464D-461A-93CD-D66CC3722002}" srcOrd="4" destOrd="0" parTransId="{12BF0CF4-1F3A-4ECC-994E-A3DD3BAFD9B4}" sibTransId="{50D6D1C2-B947-48B2-9916-E4C7FB763EFA}"/>
    <dgm:cxn modelId="{00EC8CD4-FF04-4DFF-B2B2-899A34EC1648}" type="presOf" srcId="{604E47E9-989C-443E-AA6D-E2BAFC9AF487}" destId="{F868FA6C-0ABA-4623-B537-19514517199F}" srcOrd="0" destOrd="0" presId="urn:microsoft.com/office/officeart/2005/8/layout/chevron2"/>
    <dgm:cxn modelId="{EA2CA4C0-075E-4EFA-823A-5F5513F80114}" srcId="{CAD80A6F-42A1-40C2-9048-AC0963F60541}" destId="{A043B7E5-3560-4910-B5E7-CB4A2EF70043}" srcOrd="2" destOrd="0" parTransId="{5FC87BE4-6E57-4C04-ADA9-707EFDCDA821}" sibTransId="{0E2F6323-1CB0-4009-9AB2-82CF8E7BCBE9}"/>
    <dgm:cxn modelId="{3B648A41-A72E-437A-B155-5C14E9EFF338}" type="presOf" srcId="{CAD80A6F-42A1-40C2-9048-AC0963F60541}" destId="{B345CA07-65A0-4A06-86FA-16D7D882FEF6}" srcOrd="0" destOrd="0" presId="urn:microsoft.com/office/officeart/2005/8/layout/chevron2"/>
    <dgm:cxn modelId="{FF745F9D-E220-421C-9A11-3F8E3AC4B44F}" srcId="{CAD80A6F-42A1-40C2-9048-AC0963F60541}" destId="{1E1B0CC1-C093-4A4A-B257-240232B39ED6}" srcOrd="1" destOrd="0" parTransId="{2BFB9518-02B6-4A8B-BB11-7B1DD535BD5E}" sibTransId="{83CFAF7E-7B6E-4C96-8F71-A9E68D1464D0}"/>
    <dgm:cxn modelId="{BD5059C1-8250-49F4-9109-4431CFC3E364}" type="presOf" srcId="{76301CAE-9946-4AD1-B227-0A42F96872A3}" destId="{CD6CE5B3-0A8E-4E45-921A-807B12E5B47F}" srcOrd="0" destOrd="0" presId="urn:microsoft.com/office/officeart/2005/8/layout/chevron2"/>
    <dgm:cxn modelId="{EA586D84-AFBB-4BBC-9896-E2AFECEED6CB}" srcId="{987D239B-75C4-44A4-BBA4-CB255020A612}" destId="{CAD80A6F-42A1-40C2-9048-AC0963F60541}" srcOrd="1" destOrd="0" parTransId="{3BA9CE73-F79F-4E23-9C71-8354F42F845E}" sibTransId="{90AA8C10-CDC7-4457-B233-46BF46D2911F}"/>
    <dgm:cxn modelId="{BC19E1CD-3058-4159-B4B9-EE9B4E65EB79}" type="presOf" srcId="{513B1A0F-5620-46DD-AD60-A1BDEC5C0CB6}" destId="{F868FA6C-0ABA-4623-B537-19514517199F}" srcOrd="0" destOrd="3" presId="urn:microsoft.com/office/officeart/2005/8/layout/chevron2"/>
    <dgm:cxn modelId="{BB383CD9-AB37-40E4-A949-A27CC9724527}" type="presOf" srcId="{BA7F9752-464D-461A-93CD-D66CC3722002}" destId="{F868FA6C-0ABA-4623-B537-19514517199F}" srcOrd="0" destOrd="4" presId="urn:microsoft.com/office/officeart/2005/8/layout/chevron2"/>
    <dgm:cxn modelId="{3A6AE25E-DBEC-4C16-8EB5-2389EB62FC2C}" type="presOf" srcId="{987D239B-75C4-44A4-BBA4-CB255020A612}" destId="{18FA701D-8F67-4B33-BAAA-333A014C8B6A}" srcOrd="0" destOrd="0" presId="urn:microsoft.com/office/officeart/2005/8/layout/chevron2"/>
    <dgm:cxn modelId="{5C6C46DB-85C7-4E99-B558-B080DCF8CF54}" srcId="{CAD80A6F-42A1-40C2-9048-AC0963F60541}" destId="{604E47E9-989C-443E-AA6D-E2BAFC9AF487}" srcOrd="0" destOrd="0" parTransId="{A32D0285-B886-4F5C-B985-D31BC1B7BAA0}" sibTransId="{CAAEE5E9-FCDB-4127-B3EE-F3CC5C2A4B54}"/>
    <dgm:cxn modelId="{1D20F544-5363-4C48-B3B3-26A765912286}" type="presOf" srcId="{1E1B0CC1-C093-4A4A-B257-240232B39ED6}" destId="{F868FA6C-0ABA-4623-B537-19514517199F}" srcOrd="0" destOrd="1" presId="urn:microsoft.com/office/officeart/2005/8/layout/chevron2"/>
    <dgm:cxn modelId="{6622E796-A6C2-4CE4-8BF4-C59149147D4B}" srcId="{FD917DFD-12A7-4131-B0FF-3DC26784C038}" destId="{76301CAE-9946-4AD1-B227-0A42F96872A3}" srcOrd="0" destOrd="0" parTransId="{F497A1B8-3596-42E7-A9D6-BEBC59734586}" sibTransId="{FD27F21E-9C0D-473E-B577-BF1A2754086A}"/>
    <dgm:cxn modelId="{9BC3EC0D-9902-4D67-97E4-889680D9F6D9}" type="presParOf" srcId="{18FA701D-8F67-4B33-BAAA-333A014C8B6A}" destId="{60A72F8B-3A33-4E61-B6F5-8236C2D01782}" srcOrd="0" destOrd="0" presId="urn:microsoft.com/office/officeart/2005/8/layout/chevron2"/>
    <dgm:cxn modelId="{8270F3CD-20D9-40A3-8024-840349A8C324}" type="presParOf" srcId="{60A72F8B-3A33-4E61-B6F5-8236C2D01782}" destId="{644BA392-E3D0-4AD0-8E6A-098E112A3430}" srcOrd="0" destOrd="0" presId="urn:microsoft.com/office/officeart/2005/8/layout/chevron2"/>
    <dgm:cxn modelId="{BE21C78F-E495-4D1A-A2D6-15DC35043942}" type="presParOf" srcId="{60A72F8B-3A33-4E61-B6F5-8236C2D01782}" destId="{CD6CE5B3-0A8E-4E45-921A-807B12E5B47F}" srcOrd="1" destOrd="0" presId="urn:microsoft.com/office/officeart/2005/8/layout/chevron2"/>
    <dgm:cxn modelId="{B368BE91-57A2-4AA9-B611-580AF2495BF0}" type="presParOf" srcId="{18FA701D-8F67-4B33-BAAA-333A014C8B6A}" destId="{DA4D9BCF-2481-438E-895A-51FB29B91A02}" srcOrd="1" destOrd="0" presId="urn:microsoft.com/office/officeart/2005/8/layout/chevron2"/>
    <dgm:cxn modelId="{764BC06E-D131-4846-BCCE-A0C449FB0F41}" type="presParOf" srcId="{18FA701D-8F67-4B33-BAAA-333A014C8B6A}" destId="{A24C042A-A81C-478B-8A25-5CA9D942EFBF}" srcOrd="2" destOrd="0" presId="urn:microsoft.com/office/officeart/2005/8/layout/chevron2"/>
    <dgm:cxn modelId="{6A64F737-0225-460F-94B7-D4D607FCA36B}" type="presParOf" srcId="{A24C042A-A81C-478B-8A25-5CA9D942EFBF}" destId="{B345CA07-65A0-4A06-86FA-16D7D882FEF6}" srcOrd="0" destOrd="0" presId="urn:microsoft.com/office/officeart/2005/8/layout/chevron2"/>
    <dgm:cxn modelId="{FABDFC24-064F-4B79-AE4F-7899157EC0F9}" type="presParOf" srcId="{A24C042A-A81C-478B-8A25-5CA9D942EFBF}" destId="{F868FA6C-0ABA-4623-B537-19514517199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89ACA1-0173-4028-A569-763992D494D1}">
      <dsp:nvSpPr>
        <dsp:cNvPr id="0" name=""/>
        <dsp:cNvSpPr/>
      </dsp:nvSpPr>
      <dsp:spPr>
        <a:xfrm>
          <a:off x="0" y="277231"/>
          <a:ext cx="7296472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ACAB89-CDEF-42B8-AE64-DF8F830EB6A7}">
      <dsp:nvSpPr>
        <dsp:cNvPr id="0" name=""/>
        <dsp:cNvSpPr/>
      </dsp:nvSpPr>
      <dsp:spPr>
        <a:xfrm>
          <a:off x="317972" y="7578"/>
          <a:ext cx="5107530" cy="501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3052" tIns="0" rIns="19305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/>
            <a:t>Трансформируемость</a:t>
          </a:r>
          <a:endParaRPr lang="ru-RU" sz="2400" b="1" kern="1200" dirty="0"/>
        </a:p>
      </dsp:txBody>
      <dsp:txXfrm>
        <a:off x="342470" y="32076"/>
        <a:ext cx="5058534" cy="452844"/>
      </dsp:txXfrm>
    </dsp:sp>
    <dsp:sp modelId="{97A56ED1-82E8-4699-A2E3-3C3E37042BCA}">
      <dsp:nvSpPr>
        <dsp:cNvPr id="0" name=""/>
        <dsp:cNvSpPr/>
      </dsp:nvSpPr>
      <dsp:spPr>
        <a:xfrm>
          <a:off x="0" y="1048351"/>
          <a:ext cx="7296472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3EFB86-247B-42A2-AFB7-0F3C5CF03952}">
      <dsp:nvSpPr>
        <dsp:cNvPr id="0" name=""/>
        <dsp:cNvSpPr/>
      </dsp:nvSpPr>
      <dsp:spPr>
        <a:xfrm>
          <a:off x="364823" y="797431"/>
          <a:ext cx="5107530" cy="501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3052" tIns="0" rIns="19305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/>
            <a:t>Полифункциональность</a:t>
          </a:r>
          <a:endParaRPr lang="ru-RU" sz="2400" b="1" kern="1200" dirty="0"/>
        </a:p>
      </dsp:txBody>
      <dsp:txXfrm>
        <a:off x="389321" y="821929"/>
        <a:ext cx="5058534" cy="452844"/>
      </dsp:txXfrm>
    </dsp:sp>
    <dsp:sp modelId="{427E78AB-94F0-46AD-8FDF-B7508B90B7DC}">
      <dsp:nvSpPr>
        <dsp:cNvPr id="0" name=""/>
        <dsp:cNvSpPr/>
      </dsp:nvSpPr>
      <dsp:spPr>
        <a:xfrm>
          <a:off x="0" y="1819472"/>
          <a:ext cx="7296472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338561-4171-4CF4-B582-C67EC8E15A11}">
      <dsp:nvSpPr>
        <dsp:cNvPr id="0" name=""/>
        <dsp:cNvSpPr/>
      </dsp:nvSpPr>
      <dsp:spPr>
        <a:xfrm>
          <a:off x="364823" y="1568551"/>
          <a:ext cx="5107530" cy="501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3052" tIns="0" rIns="19305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Вариативность</a:t>
          </a:r>
          <a:endParaRPr lang="ru-RU" sz="2400" b="1" kern="1200" dirty="0"/>
        </a:p>
      </dsp:txBody>
      <dsp:txXfrm>
        <a:off x="389321" y="1593049"/>
        <a:ext cx="5058534" cy="452844"/>
      </dsp:txXfrm>
    </dsp:sp>
    <dsp:sp modelId="{4750B80E-238A-4468-8AA9-BC6039FBEF67}">
      <dsp:nvSpPr>
        <dsp:cNvPr id="0" name=""/>
        <dsp:cNvSpPr/>
      </dsp:nvSpPr>
      <dsp:spPr>
        <a:xfrm>
          <a:off x="0" y="2590592"/>
          <a:ext cx="7296472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4A1A1B-3FA1-414E-8907-B8AF9358FC1D}">
      <dsp:nvSpPr>
        <dsp:cNvPr id="0" name=""/>
        <dsp:cNvSpPr/>
      </dsp:nvSpPr>
      <dsp:spPr>
        <a:xfrm>
          <a:off x="364823" y="2339672"/>
          <a:ext cx="5107530" cy="501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3052" tIns="0" rIns="19305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Насыщенность</a:t>
          </a:r>
          <a:endParaRPr lang="ru-RU" sz="2400" b="1" kern="1200" dirty="0"/>
        </a:p>
      </dsp:txBody>
      <dsp:txXfrm>
        <a:off x="389321" y="2364170"/>
        <a:ext cx="5058534" cy="452844"/>
      </dsp:txXfrm>
    </dsp:sp>
    <dsp:sp modelId="{BCCC073A-2D9D-484D-ACCE-AA48A96871BC}">
      <dsp:nvSpPr>
        <dsp:cNvPr id="0" name=""/>
        <dsp:cNvSpPr/>
      </dsp:nvSpPr>
      <dsp:spPr>
        <a:xfrm>
          <a:off x="0" y="3361712"/>
          <a:ext cx="7296472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1556AE-72C2-446D-AB8E-A344A0961C86}">
      <dsp:nvSpPr>
        <dsp:cNvPr id="0" name=""/>
        <dsp:cNvSpPr/>
      </dsp:nvSpPr>
      <dsp:spPr>
        <a:xfrm>
          <a:off x="364823" y="3110792"/>
          <a:ext cx="5107530" cy="501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3052" tIns="0" rIns="19305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Безопасность</a:t>
          </a:r>
          <a:endParaRPr lang="ru-RU" sz="2400" b="1" kern="1200" dirty="0"/>
        </a:p>
      </dsp:txBody>
      <dsp:txXfrm>
        <a:off x="389321" y="3135290"/>
        <a:ext cx="5058534" cy="4528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0F31E6-04F7-4019-93F1-91B6AAB943FC}">
      <dsp:nvSpPr>
        <dsp:cNvPr id="0" name=""/>
        <dsp:cNvSpPr/>
      </dsp:nvSpPr>
      <dsp:spPr>
        <a:xfrm rot="5400000">
          <a:off x="-469261" y="469380"/>
          <a:ext cx="3128410" cy="2189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err="1" smtClean="0">
              <a:solidFill>
                <a:srgbClr val="002060"/>
              </a:solidFill>
            </a:rPr>
            <a:t>Лэпбук</a:t>
          </a:r>
          <a:r>
            <a:rPr lang="ru-RU" sz="2800" b="1" kern="1200" dirty="0" smtClean="0">
              <a:solidFill>
                <a:srgbClr val="002060"/>
              </a:solidFill>
            </a:rPr>
            <a:t> обеспечивает</a:t>
          </a:r>
          <a:endParaRPr lang="ru-RU" sz="2800" b="1" kern="1200" dirty="0">
            <a:solidFill>
              <a:srgbClr val="002060"/>
            </a:solidFill>
          </a:endParaRPr>
        </a:p>
      </dsp:txBody>
      <dsp:txXfrm rot="-5400000">
        <a:off x="1" y="1095063"/>
        <a:ext cx="2189887" cy="938523"/>
      </dsp:txXfrm>
    </dsp:sp>
    <dsp:sp modelId="{02D08D33-7D44-44D4-ADC6-DCF5902C9F6E}">
      <dsp:nvSpPr>
        <dsp:cNvPr id="0" name=""/>
        <dsp:cNvSpPr/>
      </dsp:nvSpPr>
      <dsp:spPr>
        <a:xfrm rot="5400000">
          <a:off x="3894634" y="-1704627"/>
          <a:ext cx="2033466" cy="54429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учет индивидуальных способностей детей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/>
            <a:t>разнообразие </a:t>
          </a:r>
          <a:r>
            <a:rPr lang="ru-RU" sz="1600" kern="1200" dirty="0" smtClean="0"/>
            <a:t>игровых заданий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интеграцию разных видов детской деятельности 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компактное хранение 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вариативность использования игровых заданий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возможность добавлять новые задания </a:t>
          </a:r>
          <a:endParaRPr lang="ru-RU" sz="1600" kern="1200" dirty="0"/>
        </a:p>
      </dsp:txBody>
      <dsp:txXfrm rot="-5400000">
        <a:off x="2189887" y="99386"/>
        <a:ext cx="5343694" cy="1834934"/>
      </dsp:txXfrm>
    </dsp:sp>
    <dsp:sp modelId="{95BE50D9-5FF8-4C11-BB29-F0CA3B62B105}">
      <dsp:nvSpPr>
        <dsp:cNvPr id="0" name=""/>
        <dsp:cNvSpPr/>
      </dsp:nvSpPr>
      <dsp:spPr>
        <a:xfrm rot="5400000">
          <a:off x="-469261" y="3317396"/>
          <a:ext cx="3128410" cy="2189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err="1" smtClean="0">
              <a:solidFill>
                <a:srgbClr val="002060"/>
              </a:solidFill>
            </a:rPr>
            <a:t>Лэпбук</a:t>
          </a:r>
          <a:r>
            <a:rPr lang="ru-RU" sz="2800" b="1" kern="1200" dirty="0" smtClean="0">
              <a:solidFill>
                <a:srgbClr val="002060"/>
              </a:solidFill>
            </a:rPr>
            <a:t> помогает </a:t>
          </a:r>
          <a:endParaRPr lang="ru-RU" sz="2800" kern="1200" dirty="0">
            <a:solidFill>
              <a:srgbClr val="002060"/>
            </a:solidFill>
          </a:endParaRPr>
        </a:p>
      </dsp:txBody>
      <dsp:txXfrm rot="-5400000">
        <a:off x="1" y="3943079"/>
        <a:ext cx="2189887" cy="938523"/>
      </dsp:txXfrm>
    </dsp:sp>
    <dsp:sp modelId="{DACAEFDF-B2C8-427D-9400-7D3E2C3A81FF}">
      <dsp:nvSpPr>
        <dsp:cNvPr id="0" name=""/>
        <dsp:cNvSpPr/>
      </dsp:nvSpPr>
      <dsp:spPr>
        <a:xfrm rot="5400000">
          <a:off x="3894634" y="1143387"/>
          <a:ext cx="2033466" cy="54429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творчески </a:t>
          </a:r>
          <a:r>
            <a:rPr lang="ru-RU" sz="1600" kern="1200" dirty="0" err="1" smtClean="0"/>
            <a:t>самореализоваться</a:t>
          </a:r>
          <a:r>
            <a:rPr lang="ru-RU" sz="1600" kern="1200" dirty="0" smtClean="0"/>
            <a:t> педагогам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структурировать информацию по изучаемой теме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развивать у детей познавательный интерес, самостоятельность и творческое мышление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разнообразить любую даже самую сложную тему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объединить всю группу детей, и их родителей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научить простому способу запоминания.</a:t>
          </a:r>
          <a:endParaRPr lang="ru-RU" sz="1600" kern="1200" dirty="0"/>
        </a:p>
      </dsp:txBody>
      <dsp:txXfrm rot="-5400000">
        <a:off x="2189887" y="2947400"/>
        <a:ext cx="5343694" cy="18349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4BA392-E3D0-4AD0-8E6A-098E112A3430}">
      <dsp:nvSpPr>
        <dsp:cNvPr id="0" name=""/>
        <dsp:cNvSpPr/>
      </dsp:nvSpPr>
      <dsp:spPr>
        <a:xfrm rot="5400000">
          <a:off x="-356597" y="402914"/>
          <a:ext cx="2377315" cy="16641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b="1" kern="1200" dirty="0" smtClean="0"/>
            <a:t>Цель: </a:t>
          </a:r>
          <a:endParaRPr lang="ru-RU" sz="3700" kern="1200" dirty="0"/>
        </a:p>
      </dsp:txBody>
      <dsp:txXfrm rot="-5400000">
        <a:off x="1" y="878376"/>
        <a:ext cx="1664120" cy="713195"/>
      </dsp:txXfrm>
    </dsp:sp>
    <dsp:sp modelId="{CD6CE5B3-0A8E-4E45-921A-807B12E5B47F}">
      <dsp:nvSpPr>
        <dsp:cNvPr id="0" name=""/>
        <dsp:cNvSpPr/>
      </dsp:nvSpPr>
      <dsp:spPr>
        <a:xfrm rot="5400000">
          <a:off x="3548528" y="-1856939"/>
          <a:ext cx="1545255" cy="53443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rgbClr val="002060"/>
              </a:solidFill>
            </a:rPr>
            <a:t>формирование основ нравственно-патриотического воспитания детей старшего дошкольного возраста. </a:t>
          </a:r>
          <a:endParaRPr lang="ru-RU" sz="2400" b="1" kern="1200" dirty="0">
            <a:solidFill>
              <a:srgbClr val="002060"/>
            </a:solidFill>
          </a:endParaRPr>
        </a:p>
      </dsp:txBody>
      <dsp:txXfrm rot="-5400000">
        <a:off x="1648997" y="118025"/>
        <a:ext cx="5268886" cy="1394389"/>
      </dsp:txXfrm>
    </dsp:sp>
    <dsp:sp modelId="{B345CA07-65A0-4A06-86FA-16D7D882FEF6}">
      <dsp:nvSpPr>
        <dsp:cNvPr id="0" name=""/>
        <dsp:cNvSpPr/>
      </dsp:nvSpPr>
      <dsp:spPr>
        <a:xfrm rot="5400000">
          <a:off x="-356597" y="3117540"/>
          <a:ext cx="2377315" cy="16641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b="1" kern="1200" dirty="0" smtClean="0"/>
            <a:t>Задачи:</a:t>
          </a:r>
          <a:endParaRPr lang="ru-RU" sz="3700" kern="1200" dirty="0"/>
        </a:p>
      </dsp:txBody>
      <dsp:txXfrm rot="-5400000">
        <a:off x="1" y="3593002"/>
        <a:ext cx="1664120" cy="713195"/>
      </dsp:txXfrm>
    </dsp:sp>
    <dsp:sp modelId="{F868FA6C-0ABA-4623-B537-19514517199F}">
      <dsp:nvSpPr>
        <dsp:cNvPr id="0" name=""/>
        <dsp:cNvSpPr/>
      </dsp:nvSpPr>
      <dsp:spPr>
        <a:xfrm rot="5400000">
          <a:off x="2980713" y="861411"/>
          <a:ext cx="2711134" cy="53443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002060"/>
              </a:solidFill>
            </a:rPr>
            <a:t>расширять и пополнять знания детей о своей малой Родине – городе Пучеже и районе,  о его символике, достопримечательностях, традициях, истории и природе родного края;</a:t>
          </a:r>
          <a:endParaRPr lang="ru-RU" sz="1400" b="1" kern="1200" dirty="0">
            <a:solidFill>
              <a:srgbClr val="00206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002060"/>
              </a:solidFill>
            </a:rPr>
            <a:t>развивать познавательную активность детей;</a:t>
          </a:r>
          <a:endParaRPr lang="ru-RU" sz="1400" b="1" kern="1200" dirty="0">
            <a:solidFill>
              <a:srgbClr val="00206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002060"/>
              </a:solidFill>
            </a:rPr>
            <a:t>воспитывать у детей любовь к родному городу и району, чувство гордости за своих земляков;</a:t>
          </a:r>
          <a:endParaRPr lang="ru-RU" sz="1400" b="1" kern="1200" dirty="0">
            <a:solidFill>
              <a:srgbClr val="00206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002060"/>
              </a:solidFill>
            </a:rPr>
            <a:t>развивать связную речь детей, расширять и активизировать активный и пассивный словарь детей;</a:t>
          </a:r>
          <a:endParaRPr lang="ru-RU" sz="1400" b="1" kern="1200" dirty="0">
            <a:solidFill>
              <a:srgbClr val="00206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002060"/>
              </a:solidFill>
            </a:rPr>
            <a:t>  способствовать повышению активности родителей в воспитании у ребенка, любви к Малой Родине.</a:t>
          </a:r>
          <a:endParaRPr lang="ru-RU" sz="1400" b="1" kern="1200" dirty="0">
            <a:solidFill>
              <a:srgbClr val="002060"/>
            </a:solidFill>
          </a:endParaRPr>
        </a:p>
      </dsp:txBody>
      <dsp:txXfrm rot="-5400000">
        <a:off x="1664121" y="2310351"/>
        <a:ext cx="5211972" cy="2446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ED377-AB67-4D9B-9B07-5406FC2CE7F3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279B27-F3BA-477C-AE52-A1C222AB0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268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79B27-F3BA-477C-AE52-A1C222AB009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978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11.12.2019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11.12.2019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11.12.2019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11.12.2019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11.12.2019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11.12.2019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11.12.2019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11.12.2019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11.12.2019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11.12.2019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11.12.2019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653380" y="262741"/>
            <a:ext cx="8239099" cy="633251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rgbClr val="85D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09" name="Rectangle 1"/>
          <p:cNvSpPr>
            <a:spLocks noChangeArrowheads="1"/>
          </p:cNvSpPr>
          <p:nvPr userDrawn="1"/>
        </p:nvSpPr>
        <p:spPr bwMode="auto">
          <a:xfrm>
            <a:off x="21200" y="6619885"/>
            <a:ext cx="109517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© Фокина Лидия Петровна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7" name="Picture 2" descr="http://img-fotki.yandex.ru/get/6709/16969765.141/0_74c93_8f7b4ea4_M.png"/>
          <p:cNvPicPr>
            <a:picLocks noChangeAspect="1" noChangeArrowheads="1"/>
          </p:cNvPicPr>
          <p:nvPr userDrawn="1"/>
        </p:nvPicPr>
        <p:blipFill>
          <a:blip r:embed="rId1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213247"/>
            <a:ext cx="1656184" cy="157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img-fotki.yandex.ru/get/30086/200418627.15e/0_16ef74_4acbfbc4_orig.png"/>
          <p:cNvPicPr>
            <a:picLocks noChangeAspect="1" noChangeArrowheads="1"/>
          </p:cNvPicPr>
          <p:nvPr userDrawn="1"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923" y="1047750"/>
            <a:ext cx="8483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539553" y="620688"/>
            <a:ext cx="7488832" cy="5625916"/>
            <a:chOff x="649134" y="549337"/>
            <a:chExt cx="6930567" cy="5926594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649134" y="549337"/>
              <a:ext cx="6930567" cy="9726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u="sng" dirty="0" smtClean="0">
                  <a:solidFill>
                    <a:srgbClr val="003399"/>
                  </a:solidFill>
                  <a:latin typeface="Serif"/>
                  <a:ea typeface="Verdana" panose="020B0604030504040204" pitchFamily="34" charset="0"/>
                  <a:cs typeface="Verdana" panose="020B0604030504040204" pitchFamily="34" charset="0"/>
                </a:rPr>
                <a:t>Муниципальное дошкольное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u="sng" dirty="0" smtClean="0">
                  <a:solidFill>
                    <a:srgbClr val="003399"/>
                  </a:solidFill>
                  <a:latin typeface="Serif"/>
                  <a:ea typeface="Verdana" panose="020B0604030504040204" pitchFamily="34" charset="0"/>
                  <a:cs typeface="Verdana" panose="020B0604030504040204" pitchFamily="34" charset="0"/>
                </a:rPr>
                <a:t>образовательное учреждение 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u="sng" dirty="0" smtClean="0">
                  <a:solidFill>
                    <a:srgbClr val="003399"/>
                  </a:solidFill>
                  <a:latin typeface="Serif"/>
                  <a:ea typeface="Verdana" panose="020B0604030504040204" pitchFamily="34" charset="0"/>
                  <a:cs typeface="Verdana" panose="020B0604030504040204" pitchFamily="34" charset="0"/>
                </a:rPr>
                <a:t>детский </a:t>
              </a:r>
              <a:r>
                <a:rPr lang="ru-RU" u="sng" dirty="0">
                  <a:solidFill>
                    <a:srgbClr val="003399"/>
                  </a:solidFill>
                  <a:latin typeface="Serif"/>
                  <a:ea typeface="Verdana" panose="020B0604030504040204" pitchFamily="34" charset="0"/>
                  <a:cs typeface="Verdana" panose="020B0604030504040204" pitchFamily="34" charset="0"/>
                </a:rPr>
                <a:t>сад </a:t>
              </a:r>
              <a:r>
                <a:rPr lang="ru-RU" u="sng" dirty="0" smtClean="0">
                  <a:solidFill>
                    <a:srgbClr val="003399"/>
                  </a:solidFill>
                  <a:latin typeface="Serif"/>
                  <a:ea typeface="Verdana" panose="020B0604030504040204" pitchFamily="34" charset="0"/>
                  <a:cs typeface="Verdana" panose="020B0604030504040204" pitchFamily="34" charset="0"/>
                </a:rPr>
                <a:t>№6 «Колокольчик» </a:t>
              </a:r>
              <a:r>
                <a:rPr lang="ru-RU" u="sng" dirty="0">
                  <a:solidFill>
                    <a:srgbClr val="003399"/>
                  </a:solidFill>
                  <a:latin typeface="Serif"/>
                  <a:ea typeface="Verdana" panose="020B0604030504040204" pitchFamily="34" charset="0"/>
                  <a:cs typeface="Verdana" panose="020B0604030504040204" pitchFamily="34" charset="0"/>
                </a:rPr>
                <a:t>г. </a:t>
              </a:r>
              <a:r>
                <a:rPr lang="ru-RU" u="sng" dirty="0" smtClean="0">
                  <a:solidFill>
                    <a:srgbClr val="003399"/>
                  </a:solidFill>
                  <a:latin typeface="Serif"/>
                  <a:ea typeface="Verdana" panose="020B0604030504040204" pitchFamily="34" charset="0"/>
                  <a:cs typeface="Verdana" panose="020B0604030504040204" pitchFamily="34" charset="0"/>
                </a:rPr>
                <a:t>Пучеж</a:t>
              </a:r>
              <a:endParaRPr lang="ru-RU" u="sng" dirty="0">
                <a:solidFill>
                  <a:srgbClr val="003399"/>
                </a:solidFill>
                <a:latin typeface="Serif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1438786" y="6086860"/>
              <a:ext cx="5351263" cy="3890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 smtClean="0">
                  <a:solidFill>
                    <a:srgbClr val="003399"/>
                  </a:solidFill>
                  <a:latin typeface="Serif"/>
                  <a:ea typeface="Verdana" panose="020B0604030504040204" pitchFamily="34" charset="0"/>
                  <a:cs typeface="Verdana" panose="020B0604030504040204" pitchFamily="34" charset="0"/>
                </a:rPr>
                <a:t>Пучеж  </a:t>
              </a:r>
              <a:r>
                <a:rPr lang="en-US" dirty="0" smtClean="0">
                  <a:solidFill>
                    <a:srgbClr val="003399"/>
                  </a:solidFill>
                  <a:latin typeface="Serif"/>
                  <a:ea typeface="Verdana" panose="020B0604030504040204" pitchFamily="34" charset="0"/>
                  <a:cs typeface="Verdana" panose="020B0604030504040204" pitchFamily="34" charset="0"/>
                </a:rPr>
                <a:t>201</a:t>
              </a:r>
              <a:r>
                <a:rPr lang="ru-RU" dirty="0" smtClean="0">
                  <a:solidFill>
                    <a:srgbClr val="003399"/>
                  </a:solidFill>
                  <a:latin typeface="Serif"/>
                  <a:ea typeface="Verdana" panose="020B0604030504040204" pitchFamily="34" charset="0"/>
                  <a:cs typeface="Verdana" panose="020B0604030504040204" pitchFamily="34" charset="0"/>
                </a:rPr>
                <a:t>9г.  </a:t>
              </a:r>
              <a:endParaRPr lang="ru-RU" dirty="0">
                <a:solidFill>
                  <a:srgbClr val="003399"/>
                </a:solidFill>
                <a:latin typeface="Serif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1224136" y="1628800"/>
            <a:ext cx="7200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Игровая инновационная технология «</a:t>
            </a:r>
            <a:r>
              <a:rPr lang="ru-RU" sz="2400" b="1" dirty="0" err="1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Лэпбук</a:t>
            </a:r>
            <a:r>
              <a:rPr lang="ru-RU" sz="24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</a:t>
            </a:r>
          </a:p>
          <a:p>
            <a:pPr algn="ctr"/>
            <a:endParaRPr lang="ru-RU" sz="2400" b="1" dirty="0" smtClean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МОЯ МАЛАЯ РОДИНА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6628024"/>
            <a:ext cx="2448272" cy="229976"/>
          </a:xfrm>
          <a:prstGeom prst="rect">
            <a:avLst/>
          </a:prstGeom>
          <a:solidFill>
            <a:srgbClr val="85DFFF"/>
          </a:solidFill>
          <a:ln>
            <a:solidFill>
              <a:srgbClr val="85D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6702452"/>
            <a:ext cx="2448272" cy="229976"/>
          </a:xfrm>
          <a:prstGeom prst="rect">
            <a:avLst/>
          </a:prstGeom>
          <a:solidFill>
            <a:srgbClr val="85DFFF"/>
          </a:solidFill>
          <a:ln>
            <a:solidFill>
              <a:srgbClr val="85D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188284"/>
            <a:ext cx="4030960" cy="26889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598096"/>
            <a:ext cx="2448272" cy="229976"/>
          </a:xfrm>
          <a:prstGeom prst="rect">
            <a:avLst/>
          </a:prstGeom>
          <a:solidFill>
            <a:srgbClr val="85DFFF"/>
          </a:solidFill>
          <a:ln>
            <a:solidFill>
              <a:srgbClr val="85D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224136" y="5085184"/>
            <a:ext cx="72362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Лэпбук</a:t>
            </a:r>
            <a:r>
              <a:rPr lang="ru-RU" sz="28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>
                <a:solidFill>
                  <a:srgbClr val="003399"/>
                </a:solidFill>
                <a:latin typeface="Serif"/>
                <a:ea typeface="Verdana" panose="020B0604030504040204" pitchFamily="34" charset="0"/>
                <a:cs typeface="Verdana" panose="020B0604030504040204" pitchFamily="34" charset="0"/>
              </a:rPr>
              <a:t>для ребёнка </a:t>
            </a:r>
            <a:r>
              <a:rPr lang="ru-RU" sz="2800" b="1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ru-RU" sz="2800" b="1" dirty="0">
                <a:solidFill>
                  <a:srgbClr val="003399"/>
                </a:solidFill>
                <a:latin typeface="Serif"/>
                <a:ea typeface="Verdana" panose="020B0604030504040204" pitchFamily="34" charset="0"/>
                <a:cs typeface="Verdana" panose="020B0604030504040204" pitchFamily="34" charset="0"/>
              </a:rPr>
              <a:t>это</a:t>
            </a:r>
            <a:r>
              <a:rPr lang="ru-RU" sz="28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игра</a:t>
            </a:r>
            <a:r>
              <a:rPr lang="ru-RU" sz="2800" b="1" dirty="0">
                <a:solidFill>
                  <a:srgbClr val="003399"/>
                </a:solidFill>
                <a:latin typeface="Serif"/>
                <a:ea typeface="Verdana" panose="020B0604030504040204" pitchFamily="34" charset="0"/>
                <a:cs typeface="Verdana" panose="020B0604030504040204" pitchFamily="34" charset="0"/>
              </a:rPr>
              <a:t>, это </a:t>
            </a:r>
            <a:r>
              <a:rPr lang="ru-RU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познание</a:t>
            </a:r>
            <a:r>
              <a:rPr lang="ru-RU" sz="2800" b="1" dirty="0">
                <a:solidFill>
                  <a:srgbClr val="003399"/>
                </a:solidFill>
                <a:latin typeface="Serif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lang="ru-RU" sz="28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>
                <a:solidFill>
                  <a:srgbClr val="003399"/>
                </a:solidFill>
                <a:latin typeface="Serif"/>
                <a:ea typeface="Verdana" panose="020B0604030504040204" pitchFamily="34" charset="0"/>
                <a:cs typeface="Verdana" panose="020B0604030504040204" pitchFamily="34" charset="0"/>
              </a:rPr>
              <a:t>это </a:t>
            </a:r>
            <a:r>
              <a:rPr lang="ru-RU" sz="2800" b="1" dirty="0">
                <a:solidFill>
                  <a:srgbClr val="FF0000"/>
                </a:solidFill>
                <a:latin typeface="Serif"/>
                <a:ea typeface="Verdana" panose="020B0604030504040204" pitchFamily="34" charset="0"/>
                <a:cs typeface="Verdana" panose="020B0604030504040204" pitchFamily="34" charset="0"/>
              </a:rPr>
              <a:t>исследование</a:t>
            </a:r>
            <a:r>
              <a:rPr lang="ru-RU" sz="2800" b="1" dirty="0">
                <a:solidFill>
                  <a:srgbClr val="003399"/>
                </a:solidFill>
                <a:latin typeface="Serif"/>
                <a:ea typeface="Verdana" panose="020B0604030504040204" pitchFamily="34" charset="0"/>
                <a:cs typeface="Verdana" panose="020B0604030504040204" pitchFamily="34" charset="0"/>
              </a:rPr>
              <a:t> нового.</a:t>
            </a:r>
          </a:p>
        </p:txBody>
      </p:sp>
      <p:pic>
        <p:nvPicPr>
          <p:cNvPr id="6" name="Рисунок 5" descr="C:\Users\пользователь\AppData\Local\Temp\Rar$DIa0.707\20191206_111633_resized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836712"/>
            <a:ext cx="6192688" cy="4104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пользователь\AppData\Local\Temp\Rar$DIa0.566\20191206_111528_resized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836712"/>
            <a:ext cx="6192688" cy="4248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пользователь\AppData\Local\Temp\Rar$DIa0.851\20191206_111820_resized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836712"/>
            <a:ext cx="6192688" cy="4248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пользователь\AppData\Local\Temp\Rar$DIa0.956\20191206_112047_resized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200" y="841809"/>
            <a:ext cx="6166144" cy="4243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213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err="1">
                <a:solidFill>
                  <a:srgbClr val="C00000"/>
                </a:solidFill>
              </a:rPr>
              <a:t>Лэпбук</a:t>
            </a:r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«</a:t>
            </a:r>
            <a:r>
              <a:rPr lang="ru-RU" sz="3200" b="1" dirty="0">
                <a:solidFill>
                  <a:srgbClr val="C00000"/>
                </a:solidFill>
              </a:rPr>
              <a:t>МОЯ МАЛАЯ РОДИНА</a:t>
            </a:r>
            <a:r>
              <a:rPr lang="ru-RU" sz="3200" b="1" dirty="0" smtClean="0">
                <a:solidFill>
                  <a:srgbClr val="C00000"/>
                </a:solidFill>
              </a:rPr>
              <a:t>»</a:t>
            </a:r>
            <a:endParaRPr lang="ru-RU" sz="3200" b="1" dirty="0">
              <a:solidFill>
                <a:srgbClr val="C00000"/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226403353"/>
              </p:ext>
            </p:extLst>
          </p:nvPr>
        </p:nvGraphicFramePr>
        <p:xfrm>
          <a:off x="1524000" y="1268760"/>
          <a:ext cx="700844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985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497975"/>
            <a:ext cx="777686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этап </a:t>
            </a:r>
          </a:p>
          <a:p>
            <a:r>
              <a:rPr lang="ru-RU" sz="2800" b="1" u="sng" dirty="0">
                <a:solidFill>
                  <a:srgbClr val="003399"/>
                </a:solidFill>
                <a:latin typeface="Serif"/>
                <a:ea typeface="Verdana" panose="020B0604030504040204" pitchFamily="34" charset="0"/>
                <a:cs typeface="Verdana" panose="020B0604030504040204" pitchFamily="34" charset="0"/>
              </a:rPr>
              <a:t>Выбор темы</a:t>
            </a:r>
          </a:p>
          <a:p>
            <a:pPr lvl="1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003399"/>
                </a:solidFill>
                <a:latin typeface="Serif"/>
                <a:ea typeface="Verdana" panose="020B0604030504040204" pitchFamily="34" charset="0"/>
                <a:cs typeface="Verdana" panose="020B0604030504040204" pitchFamily="34" charset="0"/>
              </a:rPr>
              <a:t>Общая </a:t>
            </a:r>
          </a:p>
          <a:p>
            <a:pPr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003399"/>
                </a:solidFill>
                <a:latin typeface="Serif"/>
                <a:ea typeface="Verdana" panose="020B0604030504040204" pitchFamily="34" charset="0"/>
                <a:cs typeface="Verdana" panose="020B0604030504040204" pitchFamily="34" charset="0"/>
              </a:rPr>
              <a:t>Более конкретная</a:t>
            </a:r>
          </a:p>
          <a:p>
            <a:pPr algn="ctr"/>
            <a:endParaRPr lang="ru-RU" sz="2800" b="1" dirty="0" smtClean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 </a:t>
            </a:r>
            <a:r>
              <a:rPr lang="ru-RU" sz="28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этап </a:t>
            </a:r>
            <a:endParaRPr lang="ru-RU" sz="2800" b="1" dirty="0" smtClean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2800" b="1" dirty="0" smtClean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2800" b="1" u="sng" dirty="0" smtClean="0">
                <a:solidFill>
                  <a:srgbClr val="003399"/>
                </a:solidFill>
                <a:latin typeface="Serif"/>
                <a:ea typeface="Verdana" panose="020B0604030504040204" pitchFamily="34" charset="0"/>
                <a:cs typeface="Verdana" panose="020B0604030504040204" pitchFamily="34" charset="0"/>
              </a:rPr>
              <a:t>Разработка  </a:t>
            </a:r>
            <a:r>
              <a:rPr lang="ru-RU" sz="2800" b="1" u="sng" dirty="0" err="1">
                <a:solidFill>
                  <a:srgbClr val="003399"/>
                </a:solidFill>
                <a:latin typeface="Serif"/>
                <a:ea typeface="Verdana" panose="020B0604030504040204" pitchFamily="34" charset="0"/>
                <a:cs typeface="Verdana" panose="020B0604030504040204" pitchFamily="34" charset="0"/>
              </a:rPr>
              <a:t>Лэпбука</a:t>
            </a:r>
            <a:endParaRPr lang="ru-RU" sz="2800" b="1" u="sng" dirty="0">
              <a:solidFill>
                <a:srgbClr val="003399"/>
              </a:solidFill>
              <a:latin typeface="Serif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003399"/>
                </a:solidFill>
                <a:latin typeface="Serif"/>
                <a:ea typeface="Verdana" panose="020B0604030504040204" pitchFamily="34" charset="0"/>
                <a:cs typeface="Verdana" panose="020B0604030504040204" pitchFamily="34" charset="0"/>
              </a:rPr>
              <a:t>Определиться </a:t>
            </a:r>
            <a:r>
              <a:rPr lang="ru-RU" sz="2800" b="1" dirty="0">
                <a:solidFill>
                  <a:srgbClr val="003399"/>
                </a:solidFill>
                <a:latin typeface="Serif"/>
                <a:ea typeface="Verdana" panose="020B0604030504040204" pitchFamily="34" charset="0"/>
                <a:cs typeface="Verdana" panose="020B0604030504040204" pitchFamily="34" charset="0"/>
              </a:rPr>
              <a:t>с </a:t>
            </a:r>
            <a:r>
              <a:rPr lang="ru-RU" sz="2800" b="1" dirty="0" err="1" smtClean="0">
                <a:solidFill>
                  <a:srgbClr val="003399"/>
                </a:solidFill>
                <a:latin typeface="Serif"/>
                <a:ea typeface="Verdana" panose="020B0604030504040204" pitchFamily="34" charset="0"/>
                <a:cs typeface="Verdana" panose="020B0604030504040204" pitchFamily="34" charset="0"/>
              </a:rPr>
              <a:t>подтемами</a:t>
            </a:r>
            <a:r>
              <a:rPr lang="ru-RU" sz="2800" b="1" dirty="0" smtClean="0">
                <a:solidFill>
                  <a:srgbClr val="003399"/>
                </a:solidFill>
                <a:latin typeface="Serif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2800" b="1" dirty="0">
              <a:solidFill>
                <a:srgbClr val="003399"/>
              </a:solidFill>
              <a:latin typeface="Serif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003399"/>
                </a:solidFill>
                <a:latin typeface="Serif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b="1" dirty="0" smtClean="0">
                <a:solidFill>
                  <a:srgbClr val="003399"/>
                </a:solidFill>
                <a:latin typeface="Serif"/>
                <a:ea typeface="Verdana" panose="020B0604030504040204" pitchFamily="34" charset="0"/>
                <a:cs typeface="Verdana" panose="020B0604030504040204" pitchFamily="34" charset="0"/>
              </a:rPr>
              <a:t>Прорисовать </a:t>
            </a:r>
            <a:r>
              <a:rPr lang="ru-RU" sz="2800" b="1" dirty="0">
                <a:solidFill>
                  <a:srgbClr val="003399"/>
                </a:solidFill>
                <a:latin typeface="Serif"/>
                <a:ea typeface="Verdana" panose="020B0604030504040204" pitchFamily="34" charset="0"/>
                <a:cs typeface="Verdana" panose="020B0604030504040204" pitchFamily="34" charset="0"/>
              </a:rPr>
              <a:t>макет</a:t>
            </a:r>
          </a:p>
          <a:p>
            <a:pPr algn="just"/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6628024"/>
            <a:ext cx="2448272" cy="229976"/>
          </a:xfrm>
          <a:prstGeom prst="rect">
            <a:avLst/>
          </a:prstGeom>
          <a:solidFill>
            <a:srgbClr val="85DFFF"/>
          </a:solidFill>
          <a:ln>
            <a:solidFill>
              <a:srgbClr val="85D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C:\Users\пользователь\Desktop\работа\Пучеж\pucheg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1" y="2492896"/>
            <a:ext cx="2088232" cy="3698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1671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457200" lvl="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III этап </a:t>
            </a:r>
            <a:br>
              <a:rPr lang="ru-RU" sz="28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800" b="1" u="sng" dirty="0">
                <a:solidFill>
                  <a:srgbClr val="003399"/>
                </a:solidFill>
                <a:latin typeface="Serif"/>
                <a:ea typeface="Verdana" panose="020B0604030504040204" pitchFamily="34" charset="0"/>
                <a:cs typeface="Verdana" panose="020B0604030504040204" pitchFamily="34" charset="0"/>
              </a:rPr>
              <a:t>Практическая часть </a:t>
            </a:r>
            <a:br>
              <a:rPr lang="ru-RU" sz="2800" b="1" u="sng" dirty="0">
                <a:solidFill>
                  <a:srgbClr val="003399"/>
                </a:solidFill>
                <a:latin typeface="Serif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84784"/>
            <a:ext cx="2541587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11960" y="1556792"/>
            <a:ext cx="46805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2060"/>
                </a:solidFill>
                <a:ea typeface="Times New Roman"/>
              </a:rPr>
              <a:t>«Здания города» </a:t>
            </a:r>
            <a:endParaRPr lang="ru-RU" b="1" dirty="0" smtClean="0">
              <a:solidFill>
                <a:srgbClr val="002060"/>
              </a:solidFill>
              <a:ea typeface="Times New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2060"/>
                </a:solidFill>
                <a:ea typeface="Calibri"/>
              </a:rPr>
              <a:t>«Улицы города» </a:t>
            </a:r>
            <a:endParaRPr lang="ru-RU" b="1" dirty="0" smtClean="0">
              <a:solidFill>
                <a:srgbClr val="002060"/>
              </a:solidFill>
              <a:ea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2060"/>
                </a:solidFill>
                <a:ea typeface="Calibri"/>
              </a:rPr>
              <a:t>«Места памяти» </a:t>
            </a:r>
            <a:endParaRPr lang="ru-RU" b="1" dirty="0" smtClean="0">
              <a:solidFill>
                <a:srgbClr val="002060"/>
              </a:solidFill>
              <a:ea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2060"/>
                </a:solidFill>
                <a:ea typeface="Calibri"/>
              </a:rPr>
              <a:t>«Природа родного края»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ea typeface="Times New Roman"/>
                <a:cs typeface="Times New Roman"/>
              </a:rPr>
              <a:t>Игра </a:t>
            </a:r>
            <a:r>
              <a:rPr lang="ru-RU" b="1" dirty="0">
                <a:solidFill>
                  <a:srgbClr val="002060"/>
                </a:solidFill>
                <a:ea typeface="Times New Roman"/>
                <a:cs typeface="Times New Roman"/>
              </a:rPr>
              <a:t>«Собери картинку</a:t>
            </a:r>
            <a:r>
              <a:rPr lang="ru-RU" b="1" dirty="0" smtClean="0">
                <a:solidFill>
                  <a:srgbClr val="002060"/>
                </a:solidFill>
                <a:ea typeface="Times New Roman"/>
                <a:cs typeface="Times New Roman"/>
              </a:rPr>
              <a:t>»</a:t>
            </a:r>
            <a:endParaRPr lang="ru-RU" sz="1400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pic>
        <p:nvPicPr>
          <p:cNvPr id="6" name="Рисунок 5" descr="C:\Users\пользователь\AppData\Local\Temp\Rar$DIa0.171\20191204_235445_resized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75293" y="3860687"/>
            <a:ext cx="2016224" cy="187293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017243" y="3789041"/>
            <a:ext cx="34350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2060"/>
                </a:solidFill>
              </a:rPr>
              <a:t>Мини книжка «Символика»      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</a:rPr>
              <a:t>Игра  </a:t>
            </a:r>
            <a:r>
              <a:rPr lang="ru-RU" b="1" dirty="0">
                <a:solidFill>
                  <a:srgbClr val="002060"/>
                </a:solidFill>
              </a:rPr>
              <a:t>«Найди герб города»         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Игра   «Собери герб города и района»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30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пользователь\AppData\Local\Temp\Rar$DIa0.455\20191205_235745_resized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71608" y="736704"/>
            <a:ext cx="2080260" cy="156019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3419872" y="707549"/>
            <a:ext cx="40223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2060"/>
                </a:solidFill>
              </a:rPr>
              <a:t>мини-книга история Пучежа   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2060"/>
                </a:solidFill>
              </a:rPr>
              <a:t>«Наши земляки»  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2060"/>
                </a:solidFill>
              </a:rPr>
              <a:t>«Прошлое города»   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C:\Users\пользователь\Downloads\20191208_131024_resized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102" y="2636912"/>
            <a:ext cx="2226945" cy="16700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3779912" y="2636912"/>
            <a:ext cx="4968552" cy="156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</a:rPr>
              <a:t>Игра 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  <a:ea typeface="Calibri"/>
              </a:rPr>
              <a:t>«Путешествие 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</a:rPr>
              <a:t>по родному  городу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  <a:ea typeface="Calibri"/>
              </a:rPr>
              <a:t>»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Игра-</a:t>
            </a:r>
            <a:r>
              <a:rPr lang="ru-RU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ходилка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«Путешествие по 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городу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»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</a:rPr>
              <a:t>Карта </a:t>
            </a:r>
            <a:r>
              <a:rPr lang="ru-RU" b="1" dirty="0" err="1">
                <a:solidFill>
                  <a:srgbClr val="002060"/>
                </a:solidFill>
                <a:latin typeface="Times New Roman"/>
                <a:ea typeface="Calibri"/>
              </a:rPr>
              <a:t>пучежского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</a:rPr>
              <a:t> района </a:t>
            </a:r>
            <a:endParaRPr lang="ru-RU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 smtClean="0">
              <a:latin typeface="Times New Roman"/>
              <a:ea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9" name="Рисунок 8" descr="C:\Users\пользователь\AppData\Local\Temp\Rar$DIa0.020\20191204_235518_resized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47262" y="4565090"/>
            <a:ext cx="2019300" cy="1513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пользователь\Desktop\работа\Пучеж\материалы\лэпбук фото\DSCN726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27152" y="4561280"/>
            <a:ext cx="2030095" cy="15214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863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497975"/>
            <a:ext cx="7776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8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</a:t>
            </a:r>
            <a:r>
              <a:rPr lang="ru-RU" sz="28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этап</a:t>
            </a:r>
          </a:p>
          <a:p>
            <a:pPr algn="just"/>
            <a:r>
              <a:rPr lang="ru-RU" sz="2800" b="1" u="sng" dirty="0" smtClean="0">
                <a:solidFill>
                  <a:srgbClr val="003399"/>
                </a:solidFill>
                <a:latin typeface="Serif"/>
                <a:ea typeface="Verdana" panose="020B0604030504040204" pitchFamily="34" charset="0"/>
                <a:cs typeface="Verdana" panose="020B0604030504040204" pitchFamily="34" charset="0"/>
              </a:rPr>
              <a:t>Подведение </a:t>
            </a:r>
            <a:r>
              <a:rPr lang="ru-RU" sz="2800" b="1" u="sng" dirty="0">
                <a:solidFill>
                  <a:srgbClr val="003399"/>
                </a:solidFill>
                <a:latin typeface="Serif"/>
                <a:ea typeface="Verdana" panose="020B0604030504040204" pitchFamily="34" charset="0"/>
                <a:cs typeface="Verdana" panose="020B0604030504040204" pitchFamily="34" charset="0"/>
              </a:rPr>
              <a:t>итогов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6628024"/>
            <a:ext cx="2448272" cy="229976"/>
          </a:xfrm>
          <a:prstGeom prst="rect">
            <a:avLst/>
          </a:prstGeom>
          <a:solidFill>
            <a:srgbClr val="85DFFF"/>
          </a:solidFill>
          <a:ln>
            <a:solidFill>
              <a:srgbClr val="85D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C:\Users\пользователь\Desktop\работа\Пучеж\материалы\лэпбук фото\DSCN725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28" y="1628800"/>
            <a:ext cx="6846264" cy="4392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пользователь\AppData\Local\Temp\Rar$DIa0.649\20191206_111957_resized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136" y="1628800"/>
            <a:ext cx="6876256" cy="4392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пользователь\AppData\Local\Temp\Rar$DIa0.573\20191206_112223_resized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136" y="1628800"/>
            <a:ext cx="6876256" cy="4392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пользователь\Desktop\работа\Пучеж\материалы\лэпбук фото\DSCN725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28" y="1628801"/>
            <a:ext cx="6702247" cy="4392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303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СПАСИБО ЗА ВНИМАНИЕ!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8196" name="Picture 4" descr="https://s48.radikal.ru/i120/1208/0b/da6c8ef2ad0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78642">
            <a:off x="251520" y="319420"/>
            <a:ext cx="61912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s48.radikal.ru/i120/1208/0b/da6c8ef2ad0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47616">
            <a:off x="8524875" y="422201"/>
            <a:ext cx="61912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268760"/>
            <a:ext cx="6048672" cy="4187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https://s48.radikal.ru/i120/1208/0b/da6c8ef2ad0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60936">
            <a:off x="8388424" y="5877272"/>
            <a:ext cx="61912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s48.radikal.ru/i120/1208/0b/da6c8ef2ad0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1381">
            <a:off x="561082" y="5886133"/>
            <a:ext cx="61912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74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9393" y="4914657"/>
            <a:ext cx="58302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3399"/>
                </a:solidFill>
                <a:latin typeface="Serif"/>
                <a:ea typeface="Verdana" panose="020B0604030504040204" pitchFamily="34" charset="0"/>
                <a:cs typeface="Verdana" panose="020B0604030504040204" pitchFamily="34" charset="0"/>
              </a:rPr>
              <a:t>«… И с гордостью скажу родному краю:</a:t>
            </a:r>
          </a:p>
          <a:p>
            <a:r>
              <a:rPr lang="ru-RU" b="1" dirty="0" smtClean="0">
                <a:solidFill>
                  <a:srgbClr val="003399"/>
                </a:solidFill>
                <a:latin typeface="Serif"/>
                <a:ea typeface="Verdana" panose="020B0604030504040204" pitchFamily="34" charset="0"/>
                <a:cs typeface="Verdana" panose="020B0604030504040204" pitchFamily="34" charset="0"/>
              </a:rPr>
              <a:t>Люблю и знаю. Знаю и люблю. И тем полней </a:t>
            </a:r>
          </a:p>
          <a:p>
            <a:r>
              <a:rPr lang="ru-RU" b="1" dirty="0" smtClean="0">
                <a:solidFill>
                  <a:srgbClr val="003399"/>
                </a:solidFill>
                <a:latin typeface="Serif"/>
                <a:ea typeface="Verdana" panose="020B0604030504040204" pitchFamily="34" charset="0"/>
                <a:cs typeface="Verdana" panose="020B0604030504040204" pitchFamily="34" charset="0"/>
              </a:rPr>
              <a:t>Люблю, чем глубже знаю» </a:t>
            </a:r>
            <a:endParaRPr lang="ru-RU" b="1" dirty="0">
              <a:solidFill>
                <a:srgbClr val="003399"/>
              </a:solidFill>
              <a:latin typeface="Serif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09872" y="5837987"/>
            <a:ext cx="1895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3399"/>
                </a:solidFill>
                <a:latin typeface="Serif"/>
                <a:ea typeface="Verdana" panose="020B0604030504040204" pitchFamily="34" charset="0"/>
                <a:cs typeface="Verdana" panose="020B0604030504040204" pitchFamily="34" charset="0"/>
              </a:rPr>
              <a:t>Ю.К. Ефремов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6628024"/>
            <a:ext cx="2448272" cy="229976"/>
          </a:xfrm>
          <a:prstGeom prst="rect">
            <a:avLst/>
          </a:prstGeom>
          <a:solidFill>
            <a:srgbClr val="85DFFF"/>
          </a:solidFill>
          <a:ln>
            <a:solidFill>
              <a:srgbClr val="85D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пользователь\Desktop\работа\Пучеж\109a7bb6b4ae95c4e99f8103199270200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96752"/>
            <a:ext cx="4536504" cy="34023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4509120"/>
            <a:ext cx="7200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 smtClean="0">
                <a:solidFill>
                  <a:srgbClr val="003399"/>
                </a:solidFill>
                <a:latin typeface="Serif"/>
                <a:ea typeface="Verdana" panose="020B0604030504040204" pitchFamily="34" charset="0"/>
                <a:cs typeface="Verdana" panose="020B0604030504040204" pitchFamily="34" charset="0"/>
              </a:rPr>
              <a:t>Для </a:t>
            </a:r>
            <a:r>
              <a:rPr lang="ru-RU" b="1" dirty="0">
                <a:solidFill>
                  <a:srgbClr val="003399"/>
                </a:solidFill>
                <a:latin typeface="Serif"/>
                <a:ea typeface="Verdana" panose="020B0604030504040204" pitchFamily="34" charset="0"/>
                <a:cs typeface="Verdana" panose="020B0604030504040204" pitchFamily="34" charset="0"/>
              </a:rPr>
              <a:t>того, чтобы ребёнок проявлял интерес к своей стране, её истории, </a:t>
            </a:r>
            <a:r>
              <a:rPr lang="ru-RU" b="1" dirty="0" smtClean="0">
                <a:solidFill>
                  <a:srgbClr val="003399"/>
                </a:solidFill>
                <a:latin typeface="Serif"/>
                <a:ea typeface="Verdana" panose="020B0604030504040204" pitchFamily="34" charset="0"/>
                <a:cs typeface="Verdana" panose="020B0604030504040204" pitchFamily="34" charset="0"/>
              </a:rPr>
              <a:t>необходимо, </a:t>
            </a:r>
            <a:r>
              <a:rPr lang="ru-RU" b="1" dirty="0">
                <a:solidFill>
                  <a:srgbClr val="003399"/>
                </a:solidFill>
                <a:latin typeface="Serif"/>
                <a:ea typeface="Verdana" panose="020B0604030504040204" pitchFamily="34" charset="0"/>
                <a:cs typeface="Verdana" panose="020B0604030504040204" pitchFamily="34" charset="0"/>
              </a:rPr>
              <a:t>чтобы  </a:t>
            </a:r>
            <a:r>
              <a:rPr lang="ru-RU" b="1" dirty="0">
                <a:solidFill>
                  <a:srgbClr val="FF0000"/>
                </a:solidFill>
                <a:latin typeface="Serif"/>
                <a:ea typeface="Verdana" panose="020B0604030504040204" pitchFamily="34" charset="0"/>
                <a:cs typeface="Verdana" panose="020B0604030504040204" pitchFamily="34" charset="0"/>
              </a:rPr>
              <a:t>малая Родина </a:t>
            </a:r>
            <a:r>
              <a:rPr lang="ru-RU" b="1" dirty="0" smtClean="0">
                <a:solidFill>
                  <a:srgbClr val="FF0000"/>
                </a:solidFill>
                <a:latin typeface="Serif"/>
                <a:ea typeface="Verdana" panose="020B0604030504040204" pitchFamily="34" charset="0"/>
                <a:cs typeface="Verdana" panose="020B0604030504040204" pitchFamily="34" charset="0"/>
              </a:rPr>
              <a:t>– ближайшее социальное окружение ребёнка</a:t>
            </a:r>
            <a:r>
              <a:rPr lang="ru-RU" b="1" dirty="0" smtClean="0">
                <a:solidFill>
                  <a:srgbClr val="003399"/>
                </a:solidFill>
                <a:latin typeface="Serif"/>
                <a:ea typeface="Verdana" panose="020B0604030504040204" pitchFamily="34" charset="0"/>
                <a:cs typeface="Verdana" panose="020B0604030504040204" pitchFamily="34" charset="0"/>
              </a:rPr>
              <a:t> стало </a:t>
            </a:r>
            <a:r>
              <a:rPr lang="ru-RU" b="1" dirty="0">
                <a:solidFill>
                  <a:srgbClr val="003399"/>
                </a:solidFill>
                <a:latin typeface="Serif"/>
                <a:ea typeface="Verdana" panose="020B0604030504040204" pitchFamily="34" charset="0"/>
                <a:cs typeface="Verdana" panose="020B0604030504040204" pitchFamily="34" charset="0"/>
              </a:rPr>
              <a:t>объектом его </a:t>
            </a:r>
            <a:r>
              <a:rPr lang="ru-RU" b="1" dirty="0" smtClean="0">
                <a:solidFill>
                  <a:srgbClr val="003399"/>
                </a:solidFill>
                <a:latin typeface="Serif"/>
                <a:ea typeface="Verdana" panose="020B0604030504040204" pitchFamily="34" charset="0"/>
                <a:cs typeface="Verdana" panose="020B0604030504040204" pitchFamily="34" charset="0"/>
              </a:rPr>
              <a:t>познания.</a:t>
            </a:r>
            <a:endParaRPr lang="ru-RU" b="1" dirty="0">
              <a:solidFill>
                <a:srgbClr val="003399"/>
              </a:solidFill>
              <a:latin typeface="Serif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628024"/>
            <a:ext cx="2448272" cy="229976"/>
          </a:xfrm>
          <a:prstGeom prst="rect">
            <a:avLst/>
          </a:prstGeom>
          <a:solidFill>
            <a:srgbClr val="85DFFF"/>
          </a:solidFill>
          <a:ln>
            <a:solidFill>
              <a:srgbClr val="85D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C:\Users\пользователь\Desktop\работа\Пучеж\pucheg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415847"/>
            <a:ext cx="2794121" cy="2065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C:\Users\пользователь\Desktop\работа\Пучеж\im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15846"/>
            <a:ext cx="2909490" cy="2065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пользователь\Desktop\работа\Пучеж\Photo2-585x39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36912"/>
            <a:ext cx="2985239" cy="199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пользователь\Desktop\работа\Пучеж\x_7817b28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2636911"/>
            <a:ext cx="2923947" cy="1946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41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5976" y="1268760"/>
            <a:ext cx="45365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ea typeface="Times New Roman"/>
              </a:rPr>
              <a:t>«То</a:t>
            </a:r>
            <a:r>
              <a:rPr lang="ru-RU" sz="3200" b="1" dirty="0">
                <a:solidFill>
                  <a:srgbClr val="002060"/>
                </a:solidFill>
                <a:ea typeface="Times New Roman"/>
              </a:rPr>
              <a:t>, что дети могут сделать вместе сегодня, завтра каждый из них сможет сделать самостоятельно». </a:t>
            </a:r>
            <a:r>
              <a:rPr lang="ru-RU" sz="3200" b="1" dirty="0" smtClean="0">
                <a:solidFill>
                  <a:srgbClr val="002060"/>
                </a:solidFill>
                <a:ea typeface="Times New Roman"/>
              </a:rPr>
              <a:t>                 </a:t>
            </a:r>
          </a:p>
          <a:p>
            <a:r>
              <a:rPr lang="ru-RU" sz="3200" b="1" dirty="0" smtClean="0">
                <a:solidFill>
                  <a:srgbClr val="002060"/>
                </a:solidFill>
                <a:ea typeface="Times New Roman"/>
              </a:rPr>
              <a:t>                                               Л.С</a:t>
            </a:r>
            <a:r>
              <a:rPr lang="ru-RU" sz="3200" b="1" dirty="0">
                <a:solidFill>
                  <a:srgbClr val="002060"/>
                </a:solidFill>
                <a:ea typeface="Times New Roman"/>
              </a:rPr>
              <a:t>. Выготский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1028" name="Picture 4" descr="https://www.psy-expert.ru/Foto-psy/Lev_Vygotsk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48225"/>
            <a:ext cx="2448272" cy="3380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72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628024"/>
            <a:ext cx="2448272" cy="229976"/>
          </a:xfrm>
          <a:prstGeom prst="rect">
            <a:avLst/>
          </a:prstGeom>
          <a:solidFill>
            <a:srgbClr val="85DFFF"/>
          </a:solidFill>
          <a:ln>
            <a:solidFill>
              <a:srgbClr val="85D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5445224"/>
            <a:ext cx="75243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3399"/>
                </a:solidFill>
                <a:latin typeface="Serif"/>
                <a:ea typeface="Verdana" panose="020B0604030504040204" pitchFamily="34" charset="0"/>
                <a:cs typeface="Verdana" panose="020B0604030504040204" pitchFamily="34" charset="0"/>
              </a:rPr>
              <a:t>В настоящий момент дошкольнику необходимо не столько много знать, сколько последовательно и доказательно мыслить, самому действовать с объектами.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384343"/>
            <a:ext cx="56166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поиске новых </a:t>
            </a:r>
            <a:r>
              <a:rPr lang="ru-RU" sz="28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решений…</a:t>
            </a:r>
            <a:endParaRPr lang="ru-RU" sz="28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099" name="Picture 3" descr="C:\Users\пользователь\Desktop\работа\Пучеж\материалы\лэпбук фото\DSCN72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00044"/>
            <a:ext cx="4896544" cy="367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457508"/>
            <a:ext cx="42548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3399"/>
                </a:solidFill>
                <a:latin typeface="Serif"/>
                <a:ea typeface="Verdana" panose="020B0604030504040204" pitchFamily="34" charset="0"/>
                <a:cs typeface="Verdana" panose="020B0604030504040204" pitchFamily="34" charset="0"/>
              </a:rPr>
              <a:t>Что такое </a:t>
            </a:r>
            <a:r>
              <a:rPr lang="ru-RU" sz="28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28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ЛЭПБУК</a:t>
            </a:r>
            <a:r>
              <a:rPr lang="ru-RU" sz="28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</a:t>
            </a:r>
            <a:endParaRPr lang="ru-RU" sz="28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63224" y="5805264"/>
            <a:ext cx="46575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3399"/>
                </a:solidFill>
                <a:latin typeface="Serif"/>
                <a:ea typeface="Verdana" panose="020B0604030504040204" pitchFamily="34" charset="0"/>
                <a:cs typeface="Verdana" panose="020B0604030504040204" pitchFamily="34" charset="0"/>
              </a:rPr>
              <a:t>и зачем </a:t>
            </a:r>
            <a:r>
              <a:rPr lang="ru-RU" sz="2800" b="1" dirty="0" smtClean="0">
                <a:solidFill>
                  <a:srgbClr val="003399"/>
                </a:solidFill>
                <a:latin typeface="Serif"/>
                <a:ea typeface="Verdana" panose="020B0604030504040204" pitchFamily="34" charset="0"/>
                <a:cs typeface="Verdana" panose="020B0604030504040204" pitchFamily="34" charset="0"/>
              </a:rPr>
              <a:t>он </a:t>
            </a:r>
            <a:r>
              <a:rPr lang="ru-RU" sz="2800" b="1" dirty="0">
                <a:solidFill>
                  <a:srgbClr val="003399"/>
                </a:solidFill>
                <a:latin typeface="Serif"/>
                <a:ea typeface="Verdana" panose="020B0604030504040204" pitchFamily="34" charset="0"/>
                <a:cs typeface="Verdana" panose="020B0604030504040204" pitchFamily="34" charset="0"/>
              </a:rPr>
              <a:t>нужен детям?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4788" y="6628024"/>
            <a:ext cx="2448272" cy="229976"/>
          </a:xfrm>
          <a:prstGeom prst="rect">
            <a:avLst/>
          </a:prstGeom>
          <a:solidFill>
            <a:srgbClr val="85DFFF"/>
          </a:solidFill>
          <a:ln>
            <a:solidFill>
              <a:srgbClr val="85D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C:\Users\пользователь\Desktop\работа\Пучеж\материалы\лэпбук фото\DSCN726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924" y="2924944"/>
            <a:ext cx="3539100" cy="26504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Picture 2" descr="C:\Users\пользователь\Desktop\работа\Пучеж\материалы\лэпбук фото\DSCN725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196752"/>
            <a:ext cx="3762375" cy="28219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</p:spTree>
    <p:extLst>
      <p:ext uri="{BB962C8B-B14F-4D97-AF65-F5344CB8AC3E}">
        <p14:creationId xmlns:p14="http://schemas.microsoft.com/office/powerpoint/2010/main" val="58250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598096"/>
            <a:ext cx="2448272" cy="229976"/>
          </a:xfrm>
          <a:prstGeom prst="rect">
            <a:avLst/>
          </a:prstGeom>
          <a:solidFill>
            <a:srgbClr val="85DFFF"/>
          </a:solidFill>
          <a:ln>
            <a:solidFill>
              <a:srgbClr val="85D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75656" y="332656"/>
            <a:ext cx="6912768" cy="1440160"/>
          </a:xfrm>
        </p:spPr>
        <p:txBody>
          <a:bodyPr/>
          <a:lstStyle/>
          <a:p>
            <a:r>
              <a:rPr lang="ru-RU" b="1" dirty="0" err="1" smtClean="0">
                <a:solidFill>
                  <a:srgbClr val="7030A0"/>
                </a:solidFill>
              </a:rPr>
              <a:t>Лэпбук</a:t>
            </a:r>
            <a:r>
              <a:rPr lang="ru-RU" b="1" dirty="0" smtClean="0">
                <a:solidFill>
                  <a:srgbClr val="7030A0"/>
                </a:solidFill>
              </a:rPr>
              <a:t> –отвечает всем требованиям ФГОС</a:t>
            </a:r>
            <a:endParaRPr lang="ru-RU" b="1" dirty="0">
              <a:solidFill>
                <a:srgbClr val="7030A0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770981105"/>
              </p:ext>
            </p:extLst>
          </p:nvPr>
        </p:nvGraphicFramePr>
        <p:xfrm>
          <a:off x="1524000" y="2276872"/>
          <a:ext cx="7296472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228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 </a:t>
            </a:r>
            <a:endParaRPr lang="ru-RU" b="1" dirty="0">
              <a:solidFill>
                <a:srgbClr val="7030A0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162036475"/>
              </p:ext>
            </p:extLst>
          </p:nvPr>
        </p:nvGraphicFramePr>
        <p:xfrm>
          <a:off x="1115616" y="332656"/>
          <a:ext cx="7632848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924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984776" cy="720080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Ресурсы: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99592" y="1916832"/>
            <a:ext cx="3596208" cy="4209331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Материальные</a:t>
            </a:r>
          </a:p>
          <a:p>
            <a:pPr marL="0" indent="0" algn="ctr">
              <a:buNone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В </a:t>
            </a:r>
            <a:r>
              <a:rPr lang="ru-RU" sz="2400" b="1" dirty="0">
                <a:solidFill>
                  <a:srgbClr val="002060"/>
                </a:solidFill>
              </a:rPr>
              <a:t>работе используется любой подручный материал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16832"/>
            <a:ext cx="3956248" cy="4209331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Кадровые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sz="2400" b="1" dirty="0">
                <a:solidFill>
                  <a:srgbClr val="C00000"/>
                </a:solidFill>
              </a:rPr>
              <a:t>Использование </a:t>
            </a:r>
            <a:r>
              <a:rPr lang="ru-RU" sz="2400" b="1" dirty="0" err="1">
                <a:solidFill>
                  <a:srgbClr val="C00000"/>
                </a:solidFill>
              </a:rPr>
              <a:t>Лэпбука</a:t>
            </a:r>
            <a:r>
              <a:rPr lang="ru-RU" sz="2400" b="1" dirty="0">
                <a:solidFill>
                  <a:srgbClr val="C00000"/>
                </a:solidFill>
              </a:rPr>
              <a:t> может осуществляться воспитателями </a:t>
            </a:r>
            <a:r>
              <a:rPr lang="ru-RU" sz="2400" b="1" dirty="0" smtClean="0">
                <a:solidFill>
                  <a:srgbClr val="C00000"/>
                </a:solidFill>
              </a:rPr>
              <a:t>ДОО независимо </a:t>
            </a:r>
            <a:r>
              <a:rPr lang="ru-RU" sz="2400" b="1" dirty="0">
                <a:solidFill>
                  <a:srgbClr val="C00000"/>
                </a:solidFill>
              </a:rPr>
              <a:t>от квалификации и опыта работы, а также реализуемых программ и контингента воспитанников.</a:t>
            </a:r>
          </a:p>
        </p:txBody>
      </p:sp>
    </p:spTree>
    <p:extLst>
      <p:ext uri="{BB962C8B-B14F-4D97-AF65-F5344CB8AC3E}">
        <p14:creationId xmlns:p14="http://schemas.microsoft.com/office/powerpoint/2010/main" val="47384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3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913</TotalTime>
  <Words>445</Words>
  <Application>Microsoft Office PowerPoint</Application>
  <PresentationFormat>Экран (4:3)</PresentationFormat>
  <Paragraphs>84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Лэпбук –отвечает всем требованиям ФГОС</vt:lpstr>
      <vt:lpstr> </vt:lpstr>
      <vt:lpstr>Ресурсы:  </vt:lpstr>
      <vt:lpstr>Презентация PowerPoint</vt:lpstr>
      <vt:lpstr>Лэпбук  «МОЯ МАЛАЯ РОДИНА»</vt:lpstr>
      <vt:lpstr>Презентация PowerPoint</vt:lpstr>
      <vt:lpstr>III этап  Практическая часть  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Шаблон Фокиной Л. П.</dc:creator>
  <cp:lastModifiedBy>пользователь</cp:lastModifiedBy>
  <cp:revision>73</cp:revision>
  <dcterms:created xsi:type="dcterms:W3CDTF">2014-07-06T18:18:01Z</dcterms:created>
  <dcterms:modified xsi:type="dcterms:W3CDTF">2019-12-11T07:45:47Z</dcterms:modified>
</cp:coreProperties>
</file>