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100" d="100"/>
          <a:sy n="100" d="100"/>
        </p:scale>
        <p:origin x="-29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700808"/>
            <a:ext cx="7776864" cy="208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600" b="1" dirty="0" smtClean="0">
                <a:solidFill>
                  <a:srgbClr val="3056A2"/>
                </a:solidFill>
                <a:latin typeface="Book Antiqua" pitchFamily="18" charset="0"/>
                <a:cs typeface="Arial" panose="020B0604020202020204" pitchFamily="34" charset="0"/>
              </a:rPr>
              <a:t>Материалы </a:t>
            </a:r>
            <a:r>
              <a:rPr lang="ru-RU" sz="3600" b="1" dirty="0" smtClean="0">
                <a:solidFill>
                  <a:srgbClr val="3056A2"/>
                </a:solidFill>
                <a:latin typeface="Book Antiqua" pitchFamily="18" charset="0"/>
                <a:cs typeface="Arial" panose="020B0604020202020204" pitchFamily="34" charset="0"/>
              </a:rPr>
              <a:t> для педагогов.                                                      </a:t>
            </a:r>
            <a:endParaRPr lang="ru-RU" sz="3600" b="1" dirty="0" smtClean="0">
              <a:solidFill>
                <a:srgbClr val="3056A2"/>
              </a:solidFill>
              <a:latin typeface="Book Antiqua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3600" b="1" dirty="0" smtClean="0">
                <a:solidFill>
                  <a:srgbClr val="3056A2"/>
                </a:solidFill>
                <a:latin typeface="Book Antiqua" pitchFamily="18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3056A2"/>
                </a:solidFill>
                <a:latin typeface="Book Antiqua" pitchFamily="18" charset="0"/>
                <a:cs typeface="Arial" panose="020B0604020202020204" pitchFamily="34" charset="0"/>
              </a:rPr>
              <a:t> «Безопасный  Интернет» </a:t>
            </a:r>
            <a:endParaRPr lang="ru-RU" sz="3600" b="1" dirty="0" smtClean="0">
              <a:solidFill>
                <a:srgbClr val="3056A2"/>
              </a:solidFill>
              <a:latin typeface="Book Antiqua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ru-RU" sz="17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174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dou190</cp:lastModifiedBy>
  <cp:revision>75</cp:revision>
  <dcterms:created xsi:type="dcterms:W3CDTF">2015-07-23T14:23:39Z</dcterms:created>
  <dcterms:modified xsi:type="dcterms:W3CDTF">2020-11-24T11:49:14Z</dcterms:modified>
</cp:coreProperties>
</file>